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79" r:id="rId2"/>
    <p:sldId id="297" r:id="rId3"/>
    <p:sldId id="298" r:id="rId4"/>
    <p:sldId id="302" r:id="rId5"/>
    <p:sldId id="303" r:id="rId6"/>
    <p:sldId id="304" r:id="rId7"/>
    <p:sldId id="305" r:id="rId8"/>
    <p:sldId id="281" r:id="rId9"/>
  </p:sldIdLst>
  <p:sldSz cx="24322088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8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733ABE-327A-496E-93E8-AB01F3CD8B0A}" v="4" dt="2020-06-17T20:55:37.1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247"/>
    <p:restoredTop sz="94651"/>
  </p:normalViewPr>
  <p:slideViewPr>
    <p:cSldViewPr snapToGrid="0" snapToObjects="1">
      <p:cViewPr varScale="1">
        <p:scale>
          <a:sx n="35" d="100"/>
          <a:sy n="35" d="100"/>
        </p:scale>
        <p:origin x="72" y="268"/>
      </p:cViewPr>
      <p:guideLst>
        <p:guide orient="horz" pos="4320"/>
        <p:guide pos="76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rin Pasca" userId="8fb13fb1063d769c" providerId="LiveId" clId="{EEFD77BE-2ED1-4F80-889B-E816EFFA7B97}"/>
    <pc:docChg chg="custSel addSld delSld modSld">
      <pc:chgData name="Sorin Pasca" userId="8fb13fb1063d769c" providerId="LiveId" clId="{EEFD77BE-2ED1-4F80-889B-E816EFFA7B97}" dt="2020-03-02T06:38:26.724" v="995" actId="20577"/>
      <pc:docMkLst>
        <pc:docMk/>
      </pc:docMkLst>
      <pc:sldChg chg="del">
        <pc:chgData name="Sorin Pasca" userId="8fb13fb1063d769c" providerId="LiveId" clId="{EEFD77BE-2ED1-4F80-889B-E816EFFA7B97}" dt="2020-03-02T06:12:15.670" v="0" actId="47"/>
        <pc:sldMkLst>
          <pc:docMk/>
          <pc:sldMk cId="2052320968" sldId="288"/>
        </pc:sldMkLst>
      </pc:sldChg>
      <pc:sldChg chg="addSp delSp modSp add mod">
        <pc:chgData name="Sorin Pasca" userId="8fb13fb1063d769c" providerId="LiveId" clId="{EEFD77BE-2ED1-4F80-889B-E816EFFA7B97}" dt="2020-03-02T06:38:26.724" v="995" actId="20577"/>
        <pc:sldMkLst>
          <pc:docMk/>
          <pc:sldMk cId="644280666" sldId="300"/>
        </pc:sldMkLst>
        <pc:spChg chg="mod">
          <ac:chgData name="Sorin Pasca" userId="8fb13fb1063d769c" providerId="LiveId" clId="{EEFD77BE-2ED1-4F80-889B-E816EFFA7B97}" dt="2020-03-02T06:24:16.869" v="77" actId="20577"/>
          <ac:spMkLst>
            <pc:docMk/>
            <pc:sldMk cId="644280666" sldId="300"/>
            <ac:spMk id="2" creationId="{8C249FA9-4DF1-4696-96A0-8B1832BDDAE5}"/>
          </ac:spMkLst>
        </pc:spChg>
        <pc:spChg chg="add mod">
          <ac:chgData name="Sorin Pasca" userId="8fb13fb1063d769c" providerId="LiveId" clId="{EEFD77BE-2ED1-4F80-889B-E816EFFA7B97}" dt="2020-03-02T06:38:26.724" v="995" actId="20577"/>
          <ac:spMkLst>
            <pc:docMk/>
            <pc:sldMk cId="644280666" sldId="300"/>
            <ac:spMk id="3" creationId="{CD0419A8-C611-4C4F-8886-D5817B41E843}"/>
          </ac:spMkLst>
        </pc:spChg>
        <pc:picChg chg="del">
          <ac:chgData name="Sorin Pasca" userId="8fb13fb1063d769c" providerId="LiveId" clId="{EEFD77BE-2ED1-4F80-889B-E816EFFA7B97}" dt="2020-03-02T06:24:19.650" v="78" actId="478"/>
          <ac:picMkLst>
            <pc:docMk/>
            <pc:sldMk cId="644280666" sldId="300"/>
            <ac:picMk id="5" creationId="{F792B745-AFC0-496D-BEE8-683859A21DF0}"/>
          </ac:picMkLst>
        </pc:picChg>
        <pc:picChg chg="del">
          <ac:chgData name="Sorin Pasca" userId="8fb13fb1063d769c" providerId="LiveId" clId="{EEFD77BE-2ED1-4F80-889B-E816EFFA7B97}" dt="2020-03-02T06:24:21.145" v="79" actId="478"/>
          <ac:picMkLst>
            <pc:docMk/>
            <pc:sldMk cId="644280666" sldId="300"/>
            <ac:picMk id="6" creationId="{3958BAA5-D05F-41FF-938C-5070A342B800}"/>
          </ac:picMkLst>
        </pc:picChg>
      </pc:sldChg>
      <pc:sldChg chg="delSp modSp add del mod">
        <pc:chgData name="Sorin Pasca" userId="8fb13fb1063d769c" providerId="LiveId" clId="{EEFD77BE-2ED1-4F80-889B-E816EFFA7B97}" dt="2020-03-02T06:12:51.511" v="37" actId="47"/>
        <pc:sldMkLst>
          <pc:docMk/>
          <pc:sldMk cId="2731645845" sldId="300"/>
        </pc:sldMkLst>
        <pc:spChg chg="mod">
          <ac:chgData name="Sorin Pasca" userId="8fb13fb1063d769c" providerId="LiveId" clId="{EEFD77BE-2ED1-4F80-889B-E816EFFA7B97}" dt="2020-03-02T06:12:32.356" v="34" actId="20577"/>
          <ac:spMkLst>
            <pc:docMk/>
            <pc:sldMk cId="2731645845" sldId="300"/>
            <ac:spMk id="2" creationId="{8C249FA9-4DF1-4696-96A0-8B1832BDDAE5}"/>
          </ac:spMkLst>
        </pc:spChg>
        <pc:picChg chg="del">
          <ac:chgData name="Sorin Pasca" userId="8fb13fb1063d769c" providerId="LiveId" clId="{EEFD77BE-2ED1-4F80-889B-E816EFFA7B97}" dt="2020-03-02T06:12:35.012" v="35" actId="478"/>
          <ac:picMkLst>
            <pc:docMk/>
            <pc:sldMk cId="2731645845" sldId="300"/>
            <ac:picMk id="5" creationId="{F792B745-AFC0-496D-BEE8-683859A21DF0}"/>
          </ac:picMkLst>
        </pc:picChg>
        <pc:picChg chg="del">
          <ac:chgData name="Sorin Pasca" userId="8fb13fb1063d769c" providerId="LiveId" clId="{EEFD77BE-2ED1-4F80-889B-E816EFFA7B97}" dt="2020-03-02T06:12:37.106" v="36" actId="478"/>
          <ac:picMkLst>
            <pc:docMk/>
            <pc:sldMk cId="2731645845" sldId="300"/>
            <ac:picMk id="6" creationId="{3958BAA5-D05F-41FF-938C-5070A342B800}"/>
          </ac:picMkLst>
        </pc:picChg>
      </pc:sldChg>
    </pc:docChg>
  </pc:docChgLst>
  <pc:docChgLst>
    <pc:chgData name="Sorin Pasca" userId="8fb13fb1063d769c" providerId="LiveId" clId="{85C2DBF0-6AB7-4236-B83A-07308A16F094}"/>
    <pc:docChg chg="undo custSel addSld delSld modSld">
      <pc:chgData name="Sorin Pasca" userId="8fb13fb1063d769c" providerId="LiveId" clId="{85C2DBF0-6AB7-4236-B83A-07308A16F094}" dt="2020-03-02T06:11:26.316" v="1074" actId="47"/>
      <pc:docMkLst>
        <pc:docMk/>
      </pc:docMkLst>
      <pc:sldChg chg="modSp mod">
        <pc:chgData name="Sorin Pasca" userId="8fb13fb1063d769c" providerId="LiveId" clId="{85C2DBF0-6AB7-4236-B83A-07308A16F094}" dt="2020-03-01T22:21:34.213" v="25" actId="20577"/>
        <pc:sldMkLst>
          <pc:docMk/>
          <pc:sldMk cId="175701191" sldId="279"/>
        </pc:sldMkLst>
        <pc:spChg chg="mod">
          <ac:chgData name="Sorin Pasca" userId="8fb13fb1063d769c" providerId="LiveId" clId="{85C2DBF0-6AB7-4236-B83A-07308A16F094}" dt="2020-03-01T22:21:34.213" v="25" actId="20577"/>
          <ac:spMkLst>
            <pc:docMk/>
            <pc:sldMk cId="175701191" sldId="279"/>
            <ac:spMk id="2" creationId="{42B9C2AC-2854-4AAF-BC1F-8703912FB658}"/>
          </ac:spMkLst>
        </pc:spChg>
      </pc:sldChg>
      <pc:sldChg chg="del">
        <pc:chgData name="Sorin Pasca" userId="8fb13fb1063d769c" providerId="LiveId" clId="{85C2DBF0-6AB7-4236-B83A-07308A16F094}" dt="2020-03-02T05:24:13.345" v="506" actId="47"/>
        <pc:sldMkLst>
          <pc:docMk/>
          <pc:sldMk cId="0" sldId="282"/>
        </pc:sldMkLst>
      </pc:sldChg>
      <pc:sldChg chg="del">
        <pc:chgData name="Sorin Pasca" userId="8fb13fb1063d769c" providerId="LiveId" clId="{85C2DBF0-6AB7-4236-B83A-07308A16F094}" dt="2020-03-02T06:10:58.006" v="1072" actId="47"/>
        <pc:sldMkLst>
          <pc:docMk/>
          <pc:sldMk cId="3941472318" sldId="283"/>
        </pc:sldMkLst>
      </pc:sldChg>
      <pc:sldChg chg="del">
        <pc:chgData name="Sorin Pasca" userId="8fb13fb1063d769c" providerId="LiveId" clId="{85C2DBF0-6AB7-4236-B83A-07308A16F094}" dt="2020-03-02T06:10:47.288" v="1071" actId="47"/>
        <pc:sldMkLst>
          <pc:docMk/>
          <pc:sldMk cId="1950043465" sldId="284"/>
        </pc:sldMkLst>
      </pc:sldChg>
      <pc:sldChg chg="del">
        <pc:chgData name="Sorin Pasca" userId="8fb13fb1063d769c" providerId="LiveId" clId="{85C2DBF0-6AB7-4236-B83A-07308A16F094}" dt="2020-03-02T06:09:49.222" v="1065" actId="47"/>
        <pc:sldMkLst>
          <pc:docMk/>
          <pc:sldMk cId="1793759060" sldId="285"/>
        </pc:sldMkLst>
      </pc:sldChg>
      <pc:sldChg chg="del">
        <pc:chgData name="Sorin Pasca" userId="8fb13fb1063d769c" providerId="LiveId" clId="{85C2DBF0-6AB7-4236-B83A-07308A16F094}" dt="2020-03-02T06:10:05.377" v="1069" actId="47"/>
        <pc:sldMkLst>
          <pc:docMk/>
          <pc:sldMk cId="357939398" sldId="286"/>
        </pc:sldMkLst>
      </pc:sldChg>
      <pc:sldChg chg="del">
        <pc:chgData name="Sorin Pasca" userId="8fb13fb1063d769c" providerId="LiveId" clId="{85C2DBF0-6AB7-4236-B83A-07308A16F094}" dt="2020-03-02T06:11:23.223" v="1073" actId="47"/>
        <pc:sldMkLst>
          <pc:docMk/>
          <pc:sldMk cId="1725968004" sldId="289"/>
        </pc:sldMkLst>
      </pc:sldChg>
      <pc:sldChg chg="del">
        <pc:chgData name="Sorin Pasca" userId="8fb13fb1063d769c" providerId="LiveId" clId="{85C2DBF0-6AB7-4236-B83A-07308A16F094}" dt="2020-03-02T06:11:26.316" v="1074" actId="47"/>
        <pc:sldMkLst>
          <pc:docMk/>
          <pc:sldMk cId="3194429727" sldId="290"/>
        </pc:sldMkLst>
      </pc:sldChg>
      <pc:sldChg chg="del">
        <pc:chgData name="Sorin Pasca" userId="8fb13fb1063d769c" providerId="LiveId" clId="{85C2DBF0-6AB7-4236-B83A-07308A16F094}" dt="2020-03-02T06:09:55.191" v="1066" actId="47"/>
        <pc:sldMkLst>
          <pc:docMk/>
          <pc:sldMk cId="3067426020" sldId="291"/>
        </pc:sldMkLst>
      </pc:sldChg>
      <pc:sldChg chg="del">
        <pc:chgData name="Sorin Pasca" userId="8fb13fb1063d769c" providerId="LiveId" clId="{85C2DBF0-6AB7-4236-B83A-07308A16F094}" dt="2020-03-02T06:09:58.144" v="1067" actId="47"/>
        <pc:sldMkLst>
          <pc:docMk/>
          <pc:sldMk cId="3526684174" sldId="292"/>
        </pc:sldMkLst>
      </pc:sldChg>
      <pc:sldChg chg="del">
        <pc:chgData name="Sorin Pasca" userId="8fb13fb1063d769c" providerId="LiveId" clId="{85C2DBF0-6AB7-4236-B83A-07308A16F094}" dt="2020-03-02T06:10:02.612" v="1068" actId="47"/>
        <pc:sldMkLst>
          <pc:docMk/>
          <pc:sldMk cId="2111372182" sldId="293"/>
        </pc:sldMkLst>
      </pc:sldChg>
      <pc:sldChg chg="del">
        <pc:chgData name="Sorin Pasca" userId="8fb13fb1063d769c" providerId="LiveId" clId="{85C2DBF0-6AB7-4236-B83A-07308A16F094}" dt="2020-03-02T06:10:07.799" v="1070" actId="47"/>
        <pc:sldMkLst>
          <pc:docMk/>
          <pc:sldMk cId="1597847148" sldId="294"/>
        </pc:sldMkLst>
      </pc:sldChg>
      <pc:sldChg chg="add del">
        <pc:chgData name="Sorin Pasca" userId="8fb13fb1063d769c" providerId="LiveId" clId="{85C2DBF0-6AB7-4236-B83A-07308A16F094}" dt="2020-03-02T05:24:11.689" v="505" actId="47"/>
        <pc:sldMkLst>
          <pc:docMk/>
          <pc:sldMk cId="3104605704" sldId="295"/>
        </pc:sldMkLst>
      </pc:sldChg>
      <pc:sldChg chg="addSp delSp modSp add mod">
        <pc:chgData name="Sorin Pasca" userId="8fb13fb1063d769c" providerId="LiveId" clId="{85C2DBF0-6AB7-4236-B83A-07308A16F094}" dt="2020-03-02T05:46:22.173" v="1014" actId="20577"/>
        <pc:sldMkLst>
          <pc:docMk/>
          <pc:sldMk cId="2886593447" sldId="296"/>
        </pc:sldMkLst>
        <pc:spChg chg="mod">
          <ac:chgData name="Sorin Pasca" userId="8fb13fb1063d769c" providerId="LiveId" clId="{85C2DBF0-6AB7-4236-B83A-07308A16F094}" dt="2020-03-02T04:27:53.404" v="423" actId="20577"/>
          <ac:spMkLst>
            <pc:docMk/>
            <pc:sldMk cId="2886593447" sldId="296"/>
            <ac:spMk id="2" creationId="{8C249FA9-4DF1-4696-96A0-8B1832BDDAE5}"/>
          </ac:spMkLst>
        </pc:spChg>
        <pc:spChg chg="del mod">
          <ac:chgData name="Sorin Pasca" userId="8fb13fb1063d769c" providerId="LiveId" clId="{85C2DBF0-6AB7-4236-B83A-07308A16F094}" dt="2020-03-01T22:22:47.399" v="33" actId="478"/>
          <ac:spMkLst>
            <pc:docMk/>
            <pc:sldMk cId="2886593447" sldId="296"/>
            <ac:spMk id="5" creationId="{6BE6F2A6-564E-4F24-AE82-334EFA955698}"/>
          </ac:spMkLst>
        </pc:spChg>
        <pc:spChg chg="del mod">
          <ac:chgData name="Sorin Pasca" userId="8fb13fb1063d769c" providerId="LiveId" clId="{85C2DBF0-6AB7-4236-B83A-07308A16F094}" dt="2020-03-01T22:22:44.884" v="31" actId="478"/>
          <ac:spMkLst>
            <pc:docMk/>
            <pc:sldMk cId="2886593447" sldId="296"/>
            <ac:spMk id="6" creationId="{D930440F-CE36-43D1-A5A9-B4F1608016AE}"/>
          </ac:spMkLst>
        </pc:spChg>
        <pc:spChg chg="del">
          <ac:chgData name="Sorin Pasca" userId="8fb13fb1063d769c" providerId="LiveId" clId="{85C2DBF0-6AB7-4236-B83A-07308A16F094}" dt="2020-03-01T22:22:49.649" v="34" actId="478"/>
          <ac:spMkLst>
            <pc:docMk/>
            <pc:sldMk cId="2886593447" sldId="296"/>
            <ac:spMk id="10" creationId="{AF519D46-8114-41E4-8252-9D460A54BEE0}"/>
          </ac:spMkLst>
        </pc:spChg>
        <pc:spChg chg="add mod">
          <ac:chgData name="Sorin Pasca" userId="8fb13fb1063d769c" providerId="LiveId" clId="{85C2DBF0-6AB7-4236-B83A-07308A16F094}" dt="2020-03-02T03:55:57.151" v="402" actId="20577"/>
          <ac:spMkLst>
            <pc:docMk/>
            <pc:sldMk cId="2886593447" sldId="296"/>
            <ac:spMk id="22" creationId="{93157A94-9FBC-4020-B6EC-E980B4553EEF}"/>
          </ac:spMkLst>
        </pc:spChg>
        <pc:spChg chg="add mod">
          <ac:chgData name="Sorin Pasca" userId="8fb13fb1063d769c" providerId="LiveId" clId="{85C2DBF0-6AB7-4236-B83A-07308A16F094}" dt="2020-03-02T03:16:04.875" v="201" actId="20577"/>
          <ac:spMkLst>
            <pc:docMk/>
            <pc:sldMk cId="2886593447" sldId="296"/>
            <ac:spMk id="23" creationId="{DD737BDC-4EA5-451E-9146-4107C867D9C5}"/>
          </ac:spMkLst>
        </pc:spChg>
        <pc:spChg chg="add mod">
          <ac:chgData name="Sorin Pasca" userId="8fb13fb1063d769c" providerId="LiveId" clId="{85C2DBF0-6AB7-4236-B83A-07308A16F094}" dt="2020-03-02T03:16:25.315" v="206" actId="20577"/>
          <ac:spMkLst>
            <pc:docMk/>
            <pc:sldMk cId="2886593447" sldId="296"/>
            <ac:spMk id="24" creationId="{46685557-E3EB-4E86-8369-4C997257CF24}"/>
          </ac:spMkLst>
        </pc:spChg>
        <pc:spChg chg="add mod">
          <ac:chgData name="Sorin Pasca" userId="8fb13fb1063d769c" providerId="LiveId" clId="{85C2DBF0-6AB7-4236-B83A-07308A16F094}" dt="2020-03-02T03:16:45.173" v="211" actId="20577"/>
          <ac:spMkLst>
            <pc:docMk/>
            <pc:sldMk cId="2886593447" sldId="296"/>
            <ac:spMk id="25" creationId="{95BFC957-F35E-4000-B85E-9D2BA71DCE1D}"/>
          </ac:spMkLst>
        </pc:spChg>
        <pc:spChg chg="add mod">
          <ac:chgData name="Sorin Pasca" userId="8fb13fb1063d769c" providerId="LiveId" clId="{85C2DBF0-6AB7-4236-B83A-07308A16F094}" dt="2020-03-02T03:17:15.175" v="216" actId="20577"/>
          <ac:spMkLst>
            <pc:docMk/>
            <pc:sldMk cId="2886593447" sldId="296"/>
            <ac:spMk id="26" creationId="{841EEB29-EA82-47AD-8568-D9040D699592}"/>
          </ac:spMkLst>
        </pc:spChg>
        <pc:spChg chg="add mod">
          <ac:chgData name="Sorin Pasca" userId="8fb13fb1063d769c" providerId="LiveId" clId="{85C2DBF0-6AB7-4236-B83A-07308A16F094}" dt="2020-03-02T05:46:22.173" v="1014" actId="20577"/>
          <ac:spMkLst>
            <pc:docMk/>
            <pc:sldMk cId="2886593447" sldId="296"/>
            <ac:spMk id="27" creationId="{F9989B46-32B4-4DE6-8BD5-2141FE659CD1}"/>
          </ac:spMkLst>
        </pc:spChg>
        <pc:picChg chg="del">
          <ac:chgData name="Sorin Pasca" userId="8fb13fb1063d769c" providerId="LiveId" clId="{85C2DBF0-6AB7-4236-B83A-07308A16F094}" dt="2020-03-01T22:22:40.415" v="28" actId="478"/>
          <ac:picMkLst>
            <pc:docMk/>
            <pc:sldMk cId="2886593447" sldId="296"/>
            <ac:picMk id="3" creationId="{4A1907DF-5123-4B21-AD67-74EE9524F269}"/>
          </ac:picMkLst>
        </pc:picChg>
        <pc:picChg chg="del">
          <ac:chgData name="Sorin Pasca" userId="8fb13fb1063d769c" providerId="LiveId" clId="{85C2DBF0-6AB7-4236-B83A-07308A16F094}" dt="2020-03-01T22:22:39.665" v="27" actId="478"/>
          <ac:picMkLst>
            <pc:docMk/>
            <pc:sldMk cId="2886593447" sldId="296"/>
            <ac:picMk id="4" creationId="{37B112BD-261C-4C17-820C-7B3895FB6D96}"/>
          </ac:picMkLst>
        </pc:picChg>
        <pc:picChg chg="add del mod">
          <ac:chgData name="Sorin Pasca" userId="8fb13fb1063d769c" providerId="LiveId" clId="{85C2DBF0-6AB7-4236-B83A-07308A16F094}" dt="2020-03-01T22:26:26.315" v="93" actId="478"/>
          <ac:picMkLst>
            <pc:docMk/>
            <pc:sldMk cId="2886593447" sldId="296"/>
            <ac:picMk id="7" creationId="{C7043FF9-D0CD-4CF0-BE4E-61EE47642F25}"/>
          </ac:picMkLst>
        </pc:picChg>
        <pc:picChg chg="del">
          <ac:chgData name="Sorin Pasca" userId="8fb13fb1063d769c" providerId="LiveId" clId="{85C2DBF0-6AB7-4236-B83A-07308A16F094}" dt="2020-03-01T22:22:41.915" v="29" actId="478"/>
          <ac:picMkLst>
            <pc:docMk/>
            <pc:sldMk cId="2886593447" sldId="296"/>
            <ac:picMk id="8" creationId="{FDEB33BF-7512-4231-8501-7C3D802B8D19}"/>
          </ac:picMkLst>
        </pc:picChg>
        <pc:picChg chg="add del mod">
          <ac:chgData name="Sorin Pasca" userId="8fb13fb1063d769c" providerId="LiveId" clId="{85C2DBF0-6AB7-4236-B83A-07308A16F094}" dt="2020-03-01T22:27:17.675" v="98" actId="478"/>
          <ac:picMkLst>
            <pc:docMk/>
            <pc:sldMk cId="2886593447" sldId="296"/>
            <ac:picMk id="9" creationId="{A3F406E3-47E6-4CEB-8963-8AC6DC6FA7E4}"/>
          </ac:picMkLst>
        </pc:picChg>
        <pc:picChg chg="add del mod">
          <ac:chgData name="Sorin Pasca" userId="8fb13fb1063d769c" providerId="LiveId" clId="{85C2DBF0-6AB7-4236-B83A-07308A16F094}" dt="2020-03-01T22:27:36.361" v="100" actId="478"/>
          <ac:picMkLst>
            <pc:docMk/>
            <pc:sldMk cId="2886593447" sldId="296"/>
            <ac:picMk id="11" creationId="{8E645ADA-FDB8-48B0-8E32-21D202139618}"/>
          </ac:picMkLst>
        </pc:picChg>
        <pc:picChg chg="add mod">
          <ac:chgData name="Sorin Pasca" userId="8fb13fb1063d769c" providerId="LiveId" clId="{85C2DBF0-6AB7-4236-B83A-07308A16F094}" dt="2020-03-01T22:33:05.209" v="132" actId="1076"/>
          <ac:picMkLst>
            <pc:docMk/>
            <pc:sldMk cId="2886593447" sldId="296"/>
            <ac:picMk id="12" creationId="{DCCDAA30-BC84-4D46-9246-16B1AB8F63D9}"/>
          </ac:picMkLst>
        </pc:picChg>
        <pc:picChg chg="add mod">
          <ac:chgData name="Sorin Pasca" userId="8fb13fb1063d769c" providerId="LiveId" clId="{85C2DBF0-6AB7-4236-B83A-07308A16F094}" dt="2020-03-01T22:40:16.042" v="159" actId="1076"/>
          <ac:picMkLst>
            <pc:docMk/>
            <pc:sldMk cId="2886593447" sldId="296"/>
            <ac:picMk id="13" creationId="{9204FB78-9DB7-45B9-A22E-840CB3330F1C}"/>
          </ac:picMkLst>
        </pc:picChg>
        <pc:picChg chg="add mod">
          <ac:chgData name="Sorin Pasca" userId="8fb13fb1063d769c" providerId="LiveId" clId="{85C2DBF0-6AB7-4236-B83A-07308A16F094}" dt="2020-03-01T22:40:18.995" v="160" actId="1076"/>
          <ac:picMkLst>
            <pc:docMk/>
            <pc:sldMk cId="2886593447" sldId="296"/>
            <ac:picMk id="14" creationId="{9417B7FF-FAFC-4724-8281-E04DF43B9087}"/>
          </ac:picMkLst>
        </pc:picChg>
        <pc:picChg chg="add mod">
          <ac:chgData name="Sorin Pasca" userId="8fb13fb1063d769c" providerId="LiveId" clId="{85C2DBF0-6AB7-4236-B83A-07308A16F094}" dt="2020-03-01T22:40:22.479" v="161" actId="1076"/>
          <ac:picMkLst>
            <pc:docMk/>
            <pc:sldMk cId="2886593447" sldId="296"/>
            <ac:picMk id="15" creationId="{955032CC-E197-456D-9DA3-F522A3EE220C}"/>
          </ac:picMkLst>
        </pc:picChg>
        <pc:picChg chg="add del mod">
          <ac:chgData name="Sorin Pasca" userId="8fb13fb1063d769c" providerId="LiveId" clId="{85C2DBF0-6AB7-4236-B83A-07308A16F094}" dt="2020-03-01T22:31:48.430" v="119" actId="478"/>
          <ac:picMkLst>
            <pc:docMk/>
            <pc:sldMk cId="2886593447" sldId="296"/>
            <ac:picMk id="16" creationId="{198B93E2-2583-4D92-816D-B45D911B32CE}"/>
          </ac:picMkLst>
        </pc:picChg>
        <pc:picChg chg="add del mod">
          <ac:chgData name="Sorin Pasca" userId="8fb13fb1063d769c" providerId="LiveId" clId="{85C2DBF0-6AB7-4236-B83A-07308A16F094}" dt="2020-03-01T22:36:45.336" v="151" actId="478"/>
          <ac:picMkLst>
            <pc:docMk/>
            <pc:sldMk cId="2886593447" sldId="296"/>
            <ac:picMk id="17" creationId="{852596A6-A064-4F07-AFC2-CBDB156A729F}"/>
          </ac:picMkLst>
        </pc:picChg>
        <pc:picChg chg="add del mod">
          <ac:chgData name="Sorin Pasca" userId="8fb13fb1063d769c" providerId="LiveId" clId="{85C2DBF0-6AB7-4236-B83A-07308A16F094}" dt="2020-03-01T22:36:43.196" v="150" actId="478"/>
          <ac:picMkLst>
            <pc:docMk/>
            <pc:sldMk cId="2886593447" sldId="296"/>
            <ac:picMk id="18" creationId="{8B970EC1-C55C-4D19-A1F2-AB6A9AEBF571}"/>
          </ac:picMkLst>
        </pc:picChg>
        <pc:picChg chg="add del mod">
          <ac:chgData name="Sorin Pasca" userId="8fb13fb1063d769c" providerId="LiveId" clId="{85C2DBF0-6AB7-4236-B83A-07308A16F094}" dt="2020-03-01T22:46:10.688" v="167" actId="478"/>
          <ac:picMkLst>
            <pc:docMk/>
            <pc:sldMk cId="2886593447" sldId="296"/>
            <ac:picMk id="19" creationId="{9DD566CD-7E4F-47E9-A009-BC90EF7F9460}"/>
          </ac:picMkLst>
        </pc:picChg>
        <pc:picChg chg="add del mod">
          <ac:chgData name="Sorin Pasca" userId="8fb13fb1063d769c" providerId="LiveId" clId="{85C2DBF0-6AB7-4236-B83A-07308A16F094}" dt="2020-03-01T22:48:39.768" v="172" actId="478"/>
          <ac:picMkLst>
            <pc:docMk/>
            <pc:sldMk cId="2886593447" sldId="296"/>
            <ac:picMk id="20" creationId="{6F9E8CF9-640E-4C72-BDF8-2C3F2636D5E6}"/>
          </ac:picMkLst>
        </pc:picChg>
        <pc:picChg chg="add mod">
          <ac:chgData name="Sorin Pasca" userId="8fb13fb1063d769c" providerId="LiveId" clId="{85C2DBF0-6AB7-4236-B83A-07308A16F094}" dt="2020-03-01T22:48:44.846" v="173" actId="1076"/>
          <ac:picMkLst>
            <pc:docMk/>
            <pc:sldMk cId="2886593447" sldId="296"/>
            <ac:picMk id="21" creationId="{32881196-C033-48E6-8FE4-5751EBF3DCE2}"/>
          </ac:picMkLst>
        </pc:picChg>
      </pc:sldChg>
      <pc:sldChg chg="addSp delSp modSp add mod">
        <pc:chgData name="Sorin Pasca" userId="8fb13fb1063d769c" providerId="LiveId" clId="{85C2DBF0-6AB7-4236-B83A-07308A16F094}" dt="2020-03-02T04:28:02.075" v="429" actId="20577"/>
        <pc:sldMkLst>
          <pc:docMk/>
          <pc:sldMk cId="3736400462" sldId="297"/>
        </pc:sldMkLst>
        <pc:spChg chg="mod">
          <ac:chgData name="Sorin Pasca" userId="8fb13fb1063d769c" providerId="LiveId" clId="{85C2DBF0-6AB7-4236-B83A-07308A16F094}" dt="2020-03-02T04:28:02.075" v="429" actId="20577"/>
          <ac:spMkLst>
            <pc:docMk/>
            <pc:sldMk cId="3736400462" sldId="297"/>
            <ac:spMk id="2" creationId="{8C249FA9-4DF1-4696-96A0-8B1832BDDAE5}"/>
          </ac:spMkLst>
        </pc:spChg>
        <pc:picChg chg="add del mod">
          <ac:chgData name="Sorin Pasca" userId="8fb13fb1063d769c" providerId="LiveId" clId="{85C2DBF0-6AB7-4236-B83A-07308A16F094}" dt="2020-03-02T03:06:47.019" v="178" actId="478"/>
          <ac:picMkLst>
            <pc:docMk/>
            <pc:sldMk cId="3736400462" sldId="297"/>
            <ac:picMk id="3" creationId="{4619776B-665D-488C-93B2-7B04A0D6C2A4}"/>
          </ac:picMkLst>
        </pc:picChg>
        <pc:picChg chg="add del mod">
          <ac:chgData name="Sorin Pasca" userId="8fb13fb1063d769c" providerId="LiveId" clId="{85C2DBF0-6AB7-4236-B83A-07308A16F094}" dt="2020-03-02T03:06:55.612" v="181" actId="478"/>
          <ac:picMkLst>
            <pc:docMk/>
            <pc:sldMk cId="3736400462" sldId="297"/>
            <ac:picMk id="4" creationId="{FA223E81-6A43-447F-8639-40F0A961EB0B}"/>
          </ac:picMkLst>
        </pc:picChg>
        <pc:picChg chg="add del mod">
          <ac:chgData name="Sorin Pasca" userId="8fb13fb1063d769c" providerId="LiveId" clId="{85C2DBF0-6AB7-4236-B83A-07308A16F094}" dt="2020-03-02T03:49:33.027" v="331" actId="478"/>
          <ac:picMkLst>
            <pc:docMk/>
            <pc:sldMk cId="3736400462" sldId="297"/>
            <ac:picMk id="5" creationId="{68CD1A0E-D9EB-40E7-ADF9-DD49F72206AB}"/>
          </ac:picMkLst>
        </pc:picChg>
        <pc:picChg chg="add del mod">
          <ac:chgData name="Sorin Pasca" userId="8fb13fb1063d769c" providerId="LiveId" clId="{85C2DBF0-6AB7-4236-B83A-07308A16F094}" dt="2020-03-02T03:37:29.017" v="273" actId="478"/>
          <ac:picMkLst>
            <pc:docMk/>
            <pc:sldMk cId="3736400462" sldId="297"/>
            <ac:picMk id="6" creationId="{AEEE2529-F39E-4024-BD4B-EEDDCA8BD462}"/>
          </ac:picMkLst>
        </pc:picChg>
        <pc:picChg chg="add del mod">
          <ac:chgData name="Sorin Pasca" userId="8fb13fb1063d769c" providerId="LiveId" clId="{85C2DBF0-6AB7-4236-B83A-07308A16F094}" dt="2020-03-02T03:49:01.576" v="326" actId="478"/>
          <ac:picMkLst>
            <pc:docMk/>
            <pc:sldMk cId="3736400462" sldId="297"/>
            <ac:picMk id="7" creationId="{8AE8C5E1-F378-4F28-8CB0-151C34059A5D}"/>
          </ac:picMkLst>
        </pc:picChg>
        <pc:picChg chg="add mod">
          <ac:chgData name="Sorin Pasca" userId="8fb13fb1063d769c" providerId="LiveId" clId="{85C2DBF0-6AB7-4236-B83A-07308A16F094}" dt="2020-03-02T03:50:25.858" v="337" actId="1076"/>
          <ac:picMkLst>
            <pc:docMk/>
            <pc:sldMk cId="3736400462" sldId="297"/>
            <ac:picMk id="8" creationId="{62CF26FE-EFE5-4E0B-8766-F75D70BDD5F5}"/>
          </ac:picMkLst>
        </pc:picChg>
        <pc:picChg chg="add del mod">
          <ac:chgData name="Sorin Pasca" userId="8fb13fb1063d769c" providerId="LiveId" clId="{85C2DBF0-6AB7-4236-B83A-07308A16F094}" dt="2020-03-02T03:50:17.343" v="335" actId="478"/>
          <ac:picMkLst>
            <pc:docMk/>
            <pc:sldMk cId="3736400462" sldId="297"/>
            <ac:picMk id="9" creationId="{E4CA659B-45AA-48A3-A160-2763F041A530}"/>
          </ac:picMkLst>
        </pc:picChg>
        <pc:picChg chg="del">
          <ac:chgData name="Sorin Pasca" userId="8fb13fb1063d769c" providerId="LiveId" clId="{85C2DBF0-6AB7-4236-B83A-07308A16F094}" dt="2020-03-01T22:30:59.319" v="114" actId="478"/>
          <ac:picMkLst>
            <pc:docMk/>
            <pc:sldMk cId="3736400462" sldId="297"/>
            <ac:picMk id="12" creationId="{DCCDAA30-BC84-4D46-9246-16B1AB8F63D9}"/>
          </ac:picMkLst>
        </pc:picChg>
        <pc:picChg chg="del">
          <ac:chgData name="Sorin Pasca" userId="8fb13fb1063d769c" providerId="LiveId" clId="{85C2DBF0-6AB7-4236-B83A-07308A16F094}" dt="2020-03-01T22:31:00.069" v="115" actId="478"/>
          <ac:picMkLst>
            <pc:docMk/>
            <pc:sldMk cId="3736400462" sldId="297"/>
            <ac:picMk id="13" creationId="{9204FB78-9DB7-45B9-A22E-840CB3330F1C}"/>
          </ac:picMkLst>
        </pc:picChg>
        <pc:picChg chg="del">
          <ac:chgData name="Sorin Pasca" userId="8fb13fb1063d769c" providerId="LiveId" clId="{85C2DBF0-6AB7-4236-B83A-07308A16F094}" dt="2020-03-01T22:31:01.710" v="116" actId="478"/>
          <ac:picMkLst>
            <pc:docMk/>
            <pc:sldMk cId="3736400462" sldId="297"/>
            <ac:picMk id="14" creationId="{9417B7FF-FAFC-4724-8281-E04DF43B9087}"/>
          </ac:picMkLst>
        </pc:picChg>
        <pc:picChg chg="del">
          <ac:chgData name="Sorin Pasca" userId="8fb13fb1063d769c" providerId="LiveId" clId="{85C2DBF0-6AB7-4236-B83A-07308A16F094}" dt="2020-03-01T22:31:02.506" v="117" actId="478"/>
          <ac:picMkLst>
            <pc:docMk/>
            <pc:sldMk cId="3736400462" sldId="297"/>
            <ac:picMk id="15" creationId="{955032CC-E197-456D-9DA3-F522A3EE220C}"/>
          </ac:picMkLst>
        </pc:picChg>
        <pc:picChg chg="del mod">
          <ac:chgData name="Sorin Pasca" userId="8fb13fb1063d769c" providerId="LiveId" clId="{85C2DBF0-6AB7-4236-B83A-07308A16F094}" dt="2020-03-02T03:08:31.975" v="185" actId="478"/>
          <ac:picMkLst>
            <pc:docMk/>
            <pc:sldMk cId="3736400462" sldId="297"/>
            <ac:picMk id="16" creationId="{198B93E2-2583-4D92-816D-B45D911B32CE}"/>
          </ac:picMkLst>
        </pc:picChg>
      </pc:sldChg>
      <pc:sldChg chg="addSp delSp modSp add mod">
        <pc:chgData name="Sorin Pasca" userId="8fb13fb1063d769c" providerId="LiveId" clId="{85C2DBF0-6AB7-4236-B83A-07308A16F094}" dt="2020-03-02T04:38:37.364" v="504" actId="1076"/>
        <pc:sldMkLst>
          <pc:docMk/>
          <pc:sldMk cId="4197048801" sldId="298"/>
        </pc:sldMkLst>
        <pc:spChg chg="mod">
          <ac:chgData name="Sorin Pasca" userId="8fb13fb1063d769c" providerId="LiveId" clId="{85C2DBF0-6AB7-4236-B83A-07308A16F094}" dt="2020-03-02T04:32:31.159" v="492" actId="20577"/>
          <ac:spMkLst>
            <pc:docMk/>
            <pc:sldMk cId="4197048801" sldId="298"/>
            <ac:spMk id="2" creationId="{8C249FA9-4DF1-4696-96A0-8B1832BDDAE5}"/>
          </ac:spMkLst>
        </pc:spChg>
        <pc:picChg chg="add mod">
          <ac:chgData name="Sorin Pasca" userId="8fb13fb1063d769c" providerId="LiveId" clId="{85C2DBF0-6AB7-4236-B83A-07308A16F094}" dt="2020-03-02T04:38:37.364" v="504" actId="1076"/>
          <ac:picMkLst>
            <pc:docMk/>
            <pc:sldMk cId="4197048801" sldId="298"/>
            <ac:picMk id="3" creationId="{C4B073DD-427D-4D48-BBE9-F42B38DA93AB}"/>
          </ac:picMkLst>
        </pc:picChg>
        <pc:picChg chg="add mod">
          <ac:chgData name="Sorin Pasca" userId="8fb13fb1063d769c" providerId="LiveId" clId="{85C2DBF0-6AB7-4236-B83A-07308A16F094}" dt="2020-03-02T04:33:55.954" v="502" actId="1076"/>
          <ac:picMkLst>
            <pc:docMk/>
            <pc:sldMk cId="4197048801" sldId="298"/>
            <ac:picMk id="4" creationId="{3CFC4ACC-13FB-4AAA-9D8B-79105317C987}"/>
          </ac:picMkLst>
        </pc:picChg>
        <pc:picChg chg="del">
          <ac:chgData name="Sorin Pasca" userId="8fb13fb1063d769c" providerId="LiveId" clId="{85C2DBF0-6AB7-4236-B83A-07308A16F094}" dt="2020-03-02T04:32:03.082" v="430" actId="478"/>
          <ac:picMkLst>
            <pc:docMk/>
            <pc:sldMk cId="4197048801" sldId="298"/>
            <ac:picMk id="8" creationId="{62CF26FE-EFE5-4E0B-8766-F75D70BDD5F5}"/>
          </ac:picMkLst>
        </pc:picChg>
      </pc:sldChg>
      <pc:sldChg chg="addSp delSp modSp add mod">
        <pc:chgData name="Sorin Pasca" userId="8fb13fb1063d769c" providerId="LiveId" clId="{85C2DBF0-6AB7-4236-B83A-07308A16F094}" dt="2020-03-02T06:07:46.721" v="1064" actId="14100"/>
        <pc:sldMkLst>
          <pc:docMk/>
          <pc:sldMk cId="2608403863" sldId="299"/>
        </pc:sldMkLst>
        <pc:spChg chg="mod">
          <ac:chgData name="Sorin Pasca" userId="8fb13fb1063d769c" providerId="LiveId" clId="{85C2DBF0-6AB7-4236-B83A-07308A16F094}" dt="2020-03-02T06:03:30.369" v="1062" actId="20577"/>
          <ac:spMkLst>
            <pc:docMk/>
            <pc:sldMk cId="2608403863" sldId="299"/>
            <ac:spMk id="2" creationId="{8C249FA9-4DF1-4696-96A0-8B1832BDDAE5}"/>
          </ac:spMkLst>
        </pc:spChg>
        <pc:picChg chg="del">
          <ac:chgData name="Sorin Pasca" userId="8fb13fb1063d769c" providerId="LiveId" clId="{85C2DBF0-6AB7-4236-B83A-07308A16F094}" dt="2020-03-02T05:56:59.054" v="1016" actId="478"/>
          <ac:picMkLst>
            <pc:docMk/>
            <pc:sldMk cId="2608403863" sldId="299"/>
            <ac:picMk id="3" creationId="{C4B073DD-427D-4D48-BBE9-F42B38DA93AB}"/>
          </ac:picMkLst>
        </pc:picChg>
        <pc:picChg chg="del">
          <ac:chgData name="Sorin Pasca" userId="8fb13fb1063d769c" providerId="LiveId" clId="{85C2DBF0-6AB7-4236-B83A-07308A16F094}" dt="2020-03-02T05:57:01.226" v="1017" actId="478"/>
          <ac:picMkLst>
            <pc:docMk/>
            <pc:sldMk cId="2608403863" sldId="299"/>
            <ac:picMk id="4" creationId="{3CFC4ACC-13FB-4AAA-9D8B-79105317C987}"/>
          </ac:picMkLst>
        </pc:picChg>
        <pc:picChg chg="add mod">
          <ac:chgData name="Sorin Pasca" userId="8fb13fb1063d769c" providerId="LiveId" clId="{85C2DBF0-6AB7-4236-B83A-07308A16F094}" dt="2020-03-02T06:07:43.674" v="1063" actId="14100"/>
          <ac:picMkLst>
            <pc:docMk/>
            <pc:sldMk cId="2608403863" sldId="299"/>
            <ac:picMk id="5" creationId="{F792B745-AFC0-496D-BEE8-683859A21DF0}"/>
          </ac:picMkLst>
        </pc:picChg>
        <pc:picChg chg="add mod">
          <ac:chgData name="Sorin Pasca" userId="8fb13fb1063d769c" providerId="LiveId" clId="{85C2DBF0-6AB7-4236-B83A-07308A16F094}" dt="2020-03-02T06:07:46.721" v="1064" actId="14100"/>
          <ac:picMkLst>
            <pc:docMk/>
            <pc:sldMk cId="2608403863" sldId="299"/>
            <ac:picMk id="6" creationId="{3958BAA5-D05F-41FF-938C-5070A342B800}"/>
          </ac:picMkLst>
        </pc:picChg>
      </pc:sldChg>
    </pc:docChg>
  </pc:docChgLst>
  <pc:docChgLst>
    <pc:chgData name="Sorin Pasca" userId="8fb13fb1063d769c" providerId="LiveId" clId="{B8733ABE-327A-496E-93E8-AB01F3CD8B0A}"/>
    <pc:docChg chg="delSld modSld">
      <pc:chgData name="Sorin Pasca" userId="8fb13fb1063d769c" providerId="LiveId" clId="{B8733ABE-327A-496E-93E8-AB01F3CD8B0A}" dt="2020-06-17T20:59:20.811" v="25" actId="47"/>
      <pc:docMkLst>
        <pc:docMk/>
      </pc:docMkLst>
      <pc:sldChg chg="modSp mod">
        <pc:chgData name="Sorin Pasca" userId="8fb13fb1063d769c" providerId="LiveId" clId="{B8733ABE-327A-496E-93E8-AB01F3CD8B0A}" dt="2020-06-17T20:52:33.701" v="13" actId="20577"/>
        <pc:sldMkLst>
          <pc:docMk/>
          <pc:sldMk cId="175701191" sldId="279"/>
        </pc:sldMkLst>
        <pc:spChg chg="mod">
          <ac:chgData name="Sorin Pasca" userId="8fb13fb1063d769c" providerId="LiveId" clId="{B8733ABE-327A-496E-93E8-AB01F3CD8B0A}" dt="2020-06-17T20:52:33.701" v="13" actId="20577"/>
          <ac:spMkLst>
            <pc:docMk/>
            <pc:sldMk cId="175701191" sldId="279"/>
            <ac:spMk id="2" creationId="{42B9C2AC-2854-4AAF-BC1F-8703912FB658}"/>
          </ac:spMkLst>
        </pc:spChg>
      </pc:sldChg>
      <pc:sldChg chg="modSp mod">
        <pc:chgData name="Sorin Pasca" userId="8fb13fb1063d769c" providerId="LiveId" clId="{B8733ABE-327A-496E-93E8-AB01F3CD8B0A}" dt="2020-06-17T20:54:27.599" v="19" actId="14100"/>
        <pc:sldMkLst>
          <pc:docMk/>
          <pc:sldMk cId="1167986393" sldId="281"/>
        </pc:sldMkLst>
        <pc:picChg chg="mod">
          <ac:chgData name="Sorin Pasca" userId="8fb13fb1063d769c" providerId="LiveId" clId="{B8733ABE-327A-496E-93E8-AB01F3CD8B0A}" dt="2020-06-17T20:54:27.599" v="19" actId="14100"/>
          <ac:picMkLst>
            <pc:docMk/>
            <pc:sldMk cId="1167986393" sldId="281"/>
            <ac:picMk id="20" creationId="{491E96E8-C876-4D74-95B5-782971583D88}"/>
          </ac:picMkLst>
        </pc:picChg>
      </pc:sldChg>
      <pc:sldChg chg="del">
        <pc:chgData name="Sorin Pasca" userId="8fb13fb1063d769c" providerId="LiveId" clId="{B8733ABE-327A-496E-93E8-AB01F3CD8B0A}" dt="2020-06-17T20:52:39.879" v="14" actId="47"/>
        <pc:sldMkLst>
          <pc:docMk/>
          <pc:sldMk cId="2886593447" sldId="296"/>
        </pc:sldMkLst>
      </pc:sldChg>
      <pc:sldChg chg="del">
        <pc:chgData name="Sorin Pasca" userId="8fb13fb1063d769c" providerId="LiveId" clId="{B8733ABE-327A-496E-93E8-AB01F3CD8B0A}" dt="2020-06-17T20:54:38.197" v="20" actId="47"/>
        <pc:sldMkLst>
          <pc:docMk/>
          <pc:sldMk cId="2608403863" sldId="299"/>
        </pc:sldMkLst>
      </pc:sldChg>
      <pc:sldChg chg="del">
        <pc:chgData name="Sorin Pasca" userId="8fb13fb1063d769c" providerId="LiveId" clId="{B8733ABE-327A-496E-93E8-AB01F3CD8B0A}" dt="2020-06-17T20:54:09.381" v="18" actId="47"/>
        <pc:sldMkLst>
          <pc:docMk/>
          <pc:sldMk cId="644280666" sldId="300"/>
        </pc:sldMkLst>
      </pc:sldChg>
      <pc:sldChg chg="modSp del">
        <pc:chgData name="Sorin Pasca" userId="8fb13fb1063d769c" providerId="LiveId" clId="{B8733ABE-327A-496E-93E8-AB01F3CD8B0A}" dt="2020-06-17T20:59:20.811" v="25" actId="47"/>
        <pc:sldMkLst>
          <pc:docMk/>
          <pc:sldMk cId="2747727369" sldId="301"/>
        </pc:sldMkLst>
        <pc:graphicFrameChg chg="mod">
          <ac:chgData name="Sorin Pasca" userId="8fb13fb1063d769c" providerId="LiveId" clId="{B8733ABE-327A-496E-93E8-AB01F3CD8B0A}" dt="2020-06-17T20:55:37.163" v="24" actId="14100"/>
          <ac:graphicFrameMkLst>
            <pc:docMk/>
            <pc:sldMk cId="2747727369" sldId="301"/>
            <ac:graphicFrameMk id="5" creationId="{00000000-0000-0000-0000-000000000000}"/>
          </ac:graphicFrameMkLst>
        </pc:graphicFrameChg>
        <pc:graphicFrameChg chg="mod">
          <ac:chgData name="Sorin Pasca" userId="8fb13fb1063d769c" providerId="LiveId" clId="{B8733ABE-327A-496E-93E8-AB01F3CD8B0A}" dt="2020-06-17T20:55:32.881" v="23" actId="14100"/>
          <ac:graphicFrameMkLst>
            <pc:docMk/>
            <pc:sldMk cId="2747727369" sldId="301"/>
            <ac:graphicFrameMk id="6" creationId="{00000000-0000-0000-0000-000000000000}"/>
          </ac:graphicFrameMkLst>
        </pc:graphicFrameChg>
      </pc:sldChg>
      <pc:sldChg chg="del">
        <pc:chgData name="Sorin Pasca" userId="8fb13fb1063d769c" providerId="LiveId" clId="{B8733ABE-327A-496E-93E8-AB01F3CD8B0A}" dt="2020-06-17T20:55:01.546" v="22" actId="47"/>
        <pc:sldMkLst>
          <pc:docMk/>
          <pc:sldMk cId="2744557801" sldId="306"/>
        </pc:sldMkLst>
      </pc:sldChg>
      <pc:sldChg chg="del">
        <pc:chgData name="Sorin Pasca" userId="8fb13fb1063d769c" providerId="LiveId" clId="{B8733ABE-327A-496E-93E8-AB01F3CD8B0A}" dt="2020-06-17T20:54:56.310" v="21" actId="47"/>
        <pc:sldMkLst>
          <pc:docMk/>
          <pc:sldMk cId="1129600317" sldId="307"/>
        </pc:sldMkLst>
      </pc:sldChg>
      <pc:sldChg chg="del">
        <pc:chgData name="Sorin Pasca" userId="8fb13fb1063d769c" providerId="LiveId" clId="{B8733ABE-327A-496E-93E8-AB01F3CD8B0A}" dt="2020-06-17T20:53:18.301" v="15" actId="47"/>
        <pc:sldMkLst>
          <pc:docMk/>
          <pc:sldMk cId="3990291219" sldId="308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08521071279429"/>
          <c:y val="5.1341890315052506E-2"/>
          <c:w val="0.71373126682027022"/>
          <c:h val="0.8599617641188299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'total length of checks'!$B$1</c:f>
              <c:strCache>
                <c:ptCount val="1"/>
                <c:pt idx="0">
                  <c:v>Checks and cracks</c:v>
                </c:pt>
              </c:strCache>
            </c:strRef>
          </c:tx>
          <c:spPr>
            <a:solidFill>
              <a:schemeClr val="accent2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'total length of checks'!$A$2:$A$6</c:f>
              <c:strCache>
                <c:ptCount val="5"/>
                <c:pt idx="0">
                  <c:v>Live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5+</c:v>
                </c:pt>
              </c:strCache>
            </c:strRef>
          </c:cat>
          <c:val>
            <c:numRef>
              <c:f>'total length of checks'!$B$2:$B$6</c:f>
              <c:numCache>
                <c:formatCode>General</c:formatCode>
                <c:ptCount val="5"/>
                <c:pt idx="0">
                  <c:v>21</c:v>
                </c:pt>
                <c:pt idx="1">
                  <c:v>40</c:v>
                </c:pt>
                <c:pt idx="2">
                  <c:v>41</c:v>
                </c:pt>
                <c:pt idx="3">
                  <c:v>67</c:v>
                </c:pt>
                <c:pt idx="4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B0-4144-8E14-9426F4DCFD40}"/>
            </c:ext>
          </c:extLst>
        </c:ser>
        <c:ser>
          <c:idx val="1"/>
          <c:order val="1"/>
          <c:tx>
            <c:strRef>
              <c:f>'total length of checks'!$C$1</c:f>
              <c:strCache>
                <c:ptCount val="1"/>
                <c:pt idx="0">
                  <c:v>No checks and cracks</c:v>
                </c:pt>
              </c:strCache>
            </c:strRef>
          </c:tx>
          <c:spPr>
            <a:solidFill>
              <a:schemeClr val="accent2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'total length of checks'!$A$2:$A$6</c:f>
              <c:strCache>
                <c:ptCount val="5"/>
                <c:pt idx="0">
                  <c:v>Live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5+</c:v>
                </c:pt>
              </c:strCache>
            </c:strRef>
          </c:cat>
          <c:val>
            <c:numRef>
              <c:f>'total length of checks'!$C$2:$C$6</c:f>
              <c:numCache>
                <c:formatCode>General</c:formatCode>
                <c:ptCount val="5"/>
                <c:pt idx="0">
                  <c:v>79</c:v>
                </c:pt>
                <c:pt idx="1">
                  <c:v>60</c:v>
                </c:pt>
                <c:pt idx="2">
                  <c:v>59</c:v>
                </c:pt>
                <c:pt idx="3">
                  <c:v>33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B0-4144-8E14-9426F4DCFD4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70697856"/>
        <c:axId val="470704128"/>
      </c:barChart>
      <c:catAx>
        <c:axId val="4706978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1400" b="1" dirty="0"/>
                  <a:t>Estimated Time Since Death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704128"/>
        <c:crosses val="autoZero"/>
        <c:auto val="1"/>
        <c:lblAlgn val="ctr"/>
        <c:lblOffset val="100"/>
        <c:noMultiLvlLbl val="0"/>
      </c:catAx>
      <c:valAx>
        <c:axId val="47070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1400" baseline="0" dirty="0"/>
                  <a:t>Percentage of Samples with Checking</a:t>
                </a:r>
                <a:endParaRPr lang="en-CA" sz="1400" dirty="0"/>
              </a:p>
            </c:rich>
          </c:tx>
          <c:layout>
            <c:manualLayout>
              <c:xMode val="edge"/>
              <c:yMode val="edge"/>
              <c:x val="5.8451279274906426E-2"/>
              <c:y val="0.3351247121577803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in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697856"/>
        <c:crosses val="autoZero"/>
        <c:crossBetween val="between"/>
        <c:majorUnit val="0.2"/>
        <c:minorUnit val="0.1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prstDash val="solid"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177822580645162"/>
          <c:y val="7.5168202665282111E-2"/>
          <c:w val="0.81339837216248512"/>
          <c:h val="0.7794836015922463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'[Chart in Microsoft Word]Percentage of checks'!$T$74:$T$78</c:f>
                <c:numCache>
                  <c:formatCode>General</c:formatCode>
                  <c:ptCount val="5"/>
                  <c:pt idx="0">
                    <c:v>6.0870830815274914E-3</c:v>
                  </c:pt>
                  <c:pt idx="1">
                    <c:v>1.4021914054310485E-2</c:v>
                  </c:pt>
                  <c:pt idx="2">
                    <c:v>1.4416806173176004E-2</c:v>
                  </c:pt>
                  <c:pt idx="3">
                    <c:v>3.6107570642528487E-2</c:v>
                  </c:pt>
                  <c:pt idx="4">
                    <c:v>3.5689763199242892E-2</c:v>
                  </c:pt>
                </c:numCache>
              </c:numRef>
            </c:plus>
            <c:minus>
              <c:numRef>
                <c:f>'[Chart in Microsoft Word]Percentage of checks'!$T$74:$T$78</c:f>
                <c:numCache>
                  <c:formatCode>General</c:formatCode>
                  <c:ptCount val="5"/>
                  <c:pt idx="0">
                    <c:v>6.0870830815274914E-3</c:v>
                  </c:pt>
                  <c:pt idx="1">
                    <c:v>1.4021914054310485E-2</c:v>
                  </c:pt>
                  <c:pt idx="2">
                    <c:v>1.4416806173176004E-2</c:v>
                  </c:pt>
                  <c:pt idx="3">
                    <c:v>3.6107570642528487E-2</c:v>
                  </c:pt>
                  <c:pt idx="4">
                    <c:v>3.5689763199242892E-2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  <a:effectLst/>
            </c:spPr>
          </c:errBars>
          <c:cat>
            <c:strRef>
              <c:f>'[Chart in Microsoft Word]Percentage of checks'!$S$67:$S$71</c:f>
              <c:strCache>
                <c:ptCount val="5"/>
                <c:pt idx="0">
                  <c:v>Live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5+</c:v>
                </c:pt>
              </c:strCache>
            </c:strRef>
          </c:cat>
          <c:val>
            <c:numRef>
              <c:f>'[Chart in Microsoft Word]Percentage of checks'!$T$67:$T$71</c:f>
              <c:numCache>
                <c:formatCode>0%</c:formatCode>
                <c:ptCount val="5"/>
                <c:pt idx="0">
                  <c:v>2.7768934907803092E-2</c:v>
                </c:pt>
                <c:pt idx="1">
                  <c:v>7.5961145849021583E-2</c:v>
                </c:pt>
                <c:pt idx="2">
                  <c:v>8.9328325891108576E-2</c:v>
                </c:pt>
                <c:pt idx="3">
                  <c:v>0.34886808743785952</c:v>
                </c:pt>
                <c:pt idx="4">
                  <c:v>0.46197354826380149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F7-4D03-88F8-0C12EC554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9945472"/>
        <c:axId val="479947392"/>
      </c:barChart>
      <c:catAx>
        <c:axId val="4799454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1400" b="1" dirty="0">
                    <a:solidFill>
                      <a:schemeClr val="tx1"/>
                    </a:solidFill>
                  </a:rPr>
                  <a:t>Estimated</a:t>
                </a:r>
                <a:r>
                  <a:rPr lang="en-CA" sz="1400" b="1" baseline="0" dirty="0">
                    <a:solidFill>
                      <a:schemeClr val="tx1"/>
                    </a:solidFill>
                  </a:rPr>
                  <a:t> Time Since Death</a:t>
                </a:r>
                <a:endParaRPr lang="en-CA" sz="14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42547244623655917"/>
              <c:y val="0.9301803175839390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947392"/>
        <c:crosses val="autoZero"/>
        <c:auto val="1"/>
        <c:lblAlgn val="ctr"/>
        <c:lblOffset val="100"/>
        <c:noMultiLvlLbl val="0"/>
      </c:catAx>
      <c:valAx>
        <c:axId val="47994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1400" b="1" dirty="0">
                    <a:solidFill>
                      <a:schemeClr val="tx1"/>
                    </a:solidFill>
                  </a:rPr>
                  <a:t>Proportion of Diameter</a:t>
                </a:r>
                <a:r>
                  <a:rPr lang="en-CA" sz="1400" b="1" baseline="0" dirty="0">
                    <a:solidFill>
                      <a:schemeClr val="tx1"/>
                    </a:solidFill>
                  </a:rPr>
                  <a:t> with Checking</a:t>
                </a:r>
                <a:endParaRPr lang="en-CA" sz="14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3.5053614097968935E-2"/>
              <c:y val="0.335856914157147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945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prstDash val="solid"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652180406212662E-2"/>
          <c:y val="5.7697300103842157E-2"/>
          <c:w val="0.80007332735961767"/>
          <c:h val="0.8262487019730011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'Decay percentage'!$B$198</c:f>
              <c:strCache>
                <c:ptCount val="1"/>
                <c:pt idx="0">
                  <c:v>Decay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'Decay percentage'!$A$199:$A$203</c:f>
              <c:strCache>
                <c:ptCount val="5"/>
                <c:pt idx="0">
                  <c:v>Live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5+</c:v>
                </c:pt>
              </c:strCache>
            </c:strRef>
          </c:cat>
          <c:val>
            <c:numRef>
              <c:f>'Decay percentage'!$B$199:$B$203</c:f>
              <c:numCache>
                <c:formatCode>General</c:formatCode>
                <c:ptCount val="5"/>
                <c:pt idx="0">
                  <c:v>29</c:v>
                </c:pt>
                <c:pt idx="1">
                  <c:v>46</c:v>
                </c:pt>
                <c:pt idx="2">
                  <c:v>54</c:v>
                </c:pt>
                <c:pt idx="3">
                  <c:v>69</c:v>
                </c:pt>
                <c:pt idx="4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58-47BD-B87E-37685D7C79B7}"/>
            </c:ext>
          </c:extLst>
        </c:ser>
        <c:ser>
          <c:idx val="1"/>
          <c:order val="1"/>
          <c:tx>
            <c:strRef>
              <c:f>'Decay percentage'!$C$198</c:f>
              <c:strCache>
                <c:ptCount val="1"/>
                <c:pt idx="0">
                  <c:v>No decay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'Decay percentage'!$A$199:$A$203</c:f>
              <c:strCache>
                <c:ptCount val="5"/>
                <c:pt idx="0">
                  <c:v>Live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5+</c:v>
                </c:pt>
              </c:strCache>
            </c:strRef>
          </c:cat>
          <c:val>
            <c:numRef>
              <c:f>'Decay percentage'!$C$199:$C$203</c:f>
              <c:numCache>
                <c:formatCode>General</c:formatCode>
                <c:ptCount val="5"/>
                <c:pt idx="0">
                  <c:v>71</c:v>
                </c:pt>
                <c:pt idx="1">
                  <c:v>54</c:v>
                </c:pt>
                <c:pt idx="2">
                  <c:v>46</c:v>
                </c:pt>
                <c:pt idx="3">
                  <c:v>31</c:v>
                </c:pt>
                <c:pt idx="4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58-47BD-B87E-37685D7C79B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72011520"/>
        <c:axId val="472013440"/>
      </c:barChart>
      <c:catAx>
        <c:axId val="4720115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CA" sz="1400" dirty="0"/>
                  <a:t>Estimated Time</a:t>
                </a:r>
                <a:r>
                  <a:rPr lang="en-CA" sz="1400" baseline="0" dirty="0"/>
                  <a:t> Since Death</a:t>
                </a:r>
                <a:endParaRPr lang="en-CA" sz="1400" dirty="0"/>
              </a:p>
            </c:rich>
          </c:tx>
          <c:overlay val="0"/>
        </c:title>
        <c:numFmt formatCode="0.0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013440"/>
        <c:crosses val="autoZero"/>
        <c:auto val="1"/>
        <c:lblAlgn val="ctr"/>
        <c:lblOffset val="100"/>
        <c:noMultiLvlLbl val="0"/>
      </c:catAx>
      <c:valAx>
        <c:axId val="472013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CA" sz="1400" baseline="0" dirty="0"/>
                  <a:t>Percentage of Samples with Decay</a:t>
                </a:r>
                <a:endParaRPr lang="en-CA" sz="1400" dirty="0"/>
              </a:p>
            </c:rich>
          </c:tx>
          <c:layout>
            <c:manualLayout>
              <c:xMode val="edge"/>
              <c:yMode val="edge"/>
              <c:x val="2.974163679808841E-2"/>
              <c:y val="0.32863923502942194"/>
            </c:manualLayout>
          </c:layout>
          <c:overlay val="0"/>
        </c:title>
        <c:numFmt formatCode="0%" sourceLinked="0"/>
        <c:majorTickMark val="in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011520"/>
        <c:crosses val="autoZero"/>
        <c:crossBetween val="between"/>
        <c:majorUnit val="0.2"/>
        <c:minorUnit val="0.1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9453061529271216"/>
          <c:y val="0.44575956213222562"/>
          <c:w val="7.5122909199522109E-2"/>
          <c:h val="5.90260470751124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164127837514938E-2"/>
          <c:y val="3.5717376254759431E-2"/>
          <c:w val="0.88643772401433696"/>
          <c:h val="0.872956040152301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'Decay percentage'!$I$182</c:f>
              <c:strCache>
                <c:ptCount val="1"/>
                <c:pt idx="0">
                  <c:v>Percentage of decay of total area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errBars>
            <c:errBarType val="both"/>
            <c:errValType val="cust"/>
            <c:noEndCap val="0"/>
            <c:plus>
              <c:numRef>
                <c:f>'Decay percentage'!$I$189:$I$193</c:f>
                <c:numCache>
                  <c:formatCode>General</c:formatCode>
                  <c:ptCount val="5"/>
                  <c:pt idx="0">
                    <c:v>1.1330097698618308E-2</c:v>
                  </c:pt>
                  <c:pt idx="1">
                    <c:v>1.1331151772299772E-2</c:v>
                  </c:pt>
                  <c:pt idx="2">
                    <c:v>9.6245333488527863E-3</c:v>
                  </c:pt>
                  <c:pt idx="3">
                    <c:v>1.0787165787375727E-2</c:v>
                  </c:pt>
                  <c:pt idx="4">
                    <c:v>2.349065419572231E-2</c:v>
                  </c:pt>
                </c:numCache>
              </c:numRef>
            </c:plus>
            <c:minus>
              <c:numRef>
                <c:f>'Decay percentage'!$I$189:$I$193</c:f>
                <c:numCache>
                  <c:formatCode>General</c:formatCode>
                  <c:ptCount val="5"/>
                  <c:pt idx="0">
                    <c:v>1.1330097698618308E-2</c:v>
                  </c:pt>
                  <c:pt idx="1">
                    <c:v>1.1331151772299772E-2</c:v>
                  </c:pt>
                  <c:pt idx="2">
                    <c:v>9.6245333488527863E-3</c:v>
                  </c:pt>
                  <c:pt idx="3">
                    <c:v>1.0787165787375727E-2</c:v>
                  </c:pt>
                  <c:pt idx="4">
                    <c:v>2.349065419572231E-2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'Decay percentage'!$H$183:$H$187</c:f>
              <c:strCache>
                <c:ptCount val="5"/>
                <c:pt idx="0">
                  <c:v>Live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5+</c:v>
                </c:pt>
              </c:strCache>
            </c:strRef>
          </c:cat>
          <c:val>
            <c:numRef>
              <c:f>'Decay percentage'!$I$183:$I$187</c:f>
              <c:numCache>
                <c:formatCode>0%</c:formatCode>
                <c:ptCount val="5"/>
                <c:pt idx="0">
                  <c:v>5.2378565954129069E-2</c:v>
                </c:pt>
                <c:pt idx="1">
                  <c:v>6.591735998922095E-2</c:v>
                </c:pt>
                <c:pt idx="2">
                  <c:v>7.5250338996693894E-2</c:v>
                </c:pt>
                <c:pt idx="3">
                  <c:v>9.7444468222926378E-2</c:v>
                </c:pt>
                <c:pt idx="4">
                  <c:v>0.2071404290891686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48-49E3-A2E3-01F3CBFE010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79199232"/>
        <c:axId val="479201152"/>
      </c:barChart>
      <c:catAx>
        <c:axId val="4791992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CA" sz="1400" dirty="0"/>
                  <a:t>Estimated Time Since Death</a:t>
                </a:r>
              </a:p>
            </c:rich>
          </c:tx>
          <c:layout>
            <c:manualLayout>
              <c:xMode val="edge"/>
              <c:yMode val="edge"/>
              <c:x val="0.41679144265232976"/>
              <c:y val="0.93612084631360337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201152"/>
        <c:crosses val="autoZero"/>
        <c:auto val="1"/>
        <c:lblAlgn val="ctr"/>
        <c:lblOffset val="100"/>
        <c:noMultiLvlLbl val="0"/>
      </c:catAx>
      <c:valAx>
        <c:axId val="47920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CA" sz="1400" baseline="0" dirty="0"/>
                  <a:t>Proportion of Samples with Decay</a:t>
                </a:r>
                <a:endParaRPr lang="en-CA" sz="1400" dirty="0"/>
              </a:p>
            </c:rich>
          </c:tx>
          <c:layout>
            <c:manualLayout>
              <c:xMode val="edge"/>
              <c:yMode val="edge"/>
              <c:x val="3.2622461170848265E-2"/>
              <c:y val="0.30519264884042924"/>
            </c:manualLayout>
          </c:layout>
          <c:overlay val="0"/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199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3BC44-B571-C047-89A8-A988B7ED9DF1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2150" y="1143000"/>
            <a:ext cx="5473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1D03A-CFC4-2241-A339-9425A85C5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73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5782" rtl="0" eaLnBrk="1" latinLnBrk="0" hangingPunct="1">
      <a:defRPr sz="2396" kern="1200">
        <a:solidFill>
          <a:schemeClr val="tx1"/>
        </a:solidFill>
        <a:latin typeface="+mn-lt"/>
        <a:ea typeface="+mn-ea"/>
        <a:cs typeface="+mn-cs"/>
      </a:defRPr>
    </a:lvl1pPr>
    <a:lvl2pPr marL="912891" algn="l" defTabSz="1825782" rtl="0" eaLnBrk="1" latinLnBrk="0" hangingPunct="1">
      <a:defRPr sz="2396" kern="1200">
        <a:solidFill>
          <a:schemeClr val="tx1"/>
        </a:solidFill>
        <a:latin typeface="+mn-lt"/>
        <a:ea typeface="+mn-ea"/>
        <a:cs typeface="+mn-cs"/>
      </a:defRPr>
    </a:lvl2pPr>
    <a:lvl3pPr marL="1825782" algn="l" defTabSz="1825782" rtl="0" eaLnBrk="1" latinLnBrk="0" hangingPunct="1">
      <a:defRPr sz="2396" kern="1200">
        <a:solidFill>
          <a:schemeClr val="tx1"/>
        </a:solidFill>
        <a:latin typeface="+mn-lt"/>
        <a:ea typeface="+mn-ea"/>
        <a:cs typeface="+mn-cs"/>
      </a:defRPr>
    </a:lvl3pPr>
    <a:lvl4pPr marL="2738674" algn="l" defTabSz="1825782" rtl="0" eaLnBrk="1" latinLnBrk="0" hangingPunct="1">
      <a:defRPr sz="2396" kern="1200">
        <a:solidFill>
          <a:schemeClr val="tx1"/>
        </a:solidFill>
        <a:latin typeface="+mn-lt"/>
        <a:ea typeface="+mn-ea"/>
        <a:cs typeface="+mn-cs"/>
      </a:defRPr>
    </a:lvl4pPr>
    <a:lvl5pPr marL="3651565" algn="l" defTabSz="1825782" rtl="0" eaLnBrk="1" latinLnBrk="0" hangingPunct="1">
      <a:defRPr sz="2396" kern="1200">
        <a:solidFill>
          <a:schemeClr val="tx1"/>
        </a:solidFill>
        <a:latin typeface="+mn-lt"/>
        <a:ea typeface="+mn-ea"/>
        <a:cs typeface="+mn-cs"/>
      </a:defRPr>
    </a:lvl5pPr>
    <a:lvl6pPr marL="4564456" algn="l" defTabSz="1825782" rtl="0" eaLnBrk="1" latinLnBrk="0" hangingPunct="1">
      <a:defRPr sz="2396" kern="1200">
        <a:solidFill>
          <a:schemeClr val="tx1"/>
        </a:solidFill>
        <a:latin typeface="+mn-lt"/>
        <a:ea typeface="+mn-ea"/>
        <a:cs typeface="+mn-cs"/>
      </a:defRPr>
    </a:lvl6pPr>
    <a:lvl7pPr marL="5477347" algn="l" defTabSz="1825782" rtl="0" eaLnBrk="1" latinLnBrk="0" hangingPunct="1">
      <a:defRPr sz="2396" kern="1200">
        <a:solidFill>
          <a:schemeClr val="tx1"/>
        </a:solidFill>
        <a:latin typeface="+mn-lt"/>
        <a:ea typeface="+mn-ea"/>
        <a:cs typeface="+mn-cs"/>
      </a:defRPr>
    </a:lvl7pPr>
    <a:lvl8pPr marL="6390239" algn="l" defTabSz="1825782" rtl="0" eaLnBrk="1" latinLnBrk="0" hangingPunct="1">
      <a:defRPr sz="2396" kern="1200">
        <a:solidFill>
          <a:schemeClr val="tx1"/>
        </a:solidFill>
        <a:latin typeface="+mn-lt"/>
        <a:ea typeface="+mn-ea"/>
        <a:cs typeface="+mn-cs"/>
      </a:defRPr>
    </a:lvl8pPr>
    <a:lvl9pPr marL="7303130" algn="l" defTabSz="1825782" rtl="0" eaLnBrk="1" latinLnBrk="0" hangingPunct="1">
      <a:defRPr sz="239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7436e6011e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7436e6011e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6360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7436e6011e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7436e6011e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882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7436e6011e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7436e6011e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7546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7436e6011e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7436e6011e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1104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7436e6011e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7436e6011e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4114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7436e6011e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7436e6011e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396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96777E-9E5A-DA4E-B531-133EFC18AB34}"/>
              </a:ext>
            </a:extLst>
          </p:cNvPr>
          <p:cNvSpPr/>
          <p:nvPr userDrawn="1"/>
        </p:nvSpPr>
        <p:spPr>
          <a:xfrm flipH="1">
            <a:off x="0" y="0"/>
            <a:ext cx="24322088" cy="1371600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1400" y="1240178"/>
            <a:ext cx="11609130" cy="30833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r" defTabSz="18241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CA" sz="10300" b="1" smtClean="0">
                <a:solidFill>
                  <a:schemeClr val="accent1"/>
                </a:solidFill>
                <a:effectLst/>
              </a:defRPr>
            </a:lvl1pPr>
          </a:lstStyle>
          <a:p>
            <a:pPr marL="0" marR="0" lvl="0" indent="0" algn="r" defTabSz="18241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b="1" dirty="0">
                <a:solidFill>
                  <a:srgbClr val="EA1525"/>
                </a:solidFill>
                <a:effectLst/>
                <a:latin typeface="Arial" panose="020B0604020202020204" pitchFamily="34" charset="0"/>
              </a:rPr>
              <a:t>INTRO SLIDE  </a:t>
            </a:r>
            <a:br>
              <a:rPr lang="en-CA" b="1" dirty="0">
                <a:solidFill>
                  <a:srgbClr val="EA1525"/>
                </a:solidFill>
                <a:effectLst/>
                <a:latin typeface="Arial" panose="020B0604020202020204" pitchFamily="34" charset="0"/>
              </a:rPr>
            </a:br>
            <a:r>
              <a:rPr lang="en-CA" b="1" dirty="0">
                <a:solidFill>
                  <a:srgbClr val="EA1525"/>
                </a:solidFill>
                <a:effectLst/>
                <a:latin typeface="Arial" panose="020B0604020202020204" pitchFamily="34" charset="0"/>
              </a:rPr>
              <a:t>TITLE OF </a:t>
            </a:r>
            <a:br>
              <a:rPr lang="en-CA" b="1" dirty="0">
                <a:solidFill>
                  <a:srgbClr val="EA1525"/>
                </a:solidFill>
                <a:effectLst/>
                <a:latin typeface="Arial" panose="020B0604020202020204" pitchFamily="34" charset="0"/>
              </a:rPr>
            </a:br>
            <a:r>
              <a:rPr lang="en-CA" b="1" dirty="0">
                <a:solidFill>
                  <a:srgbClr val="EA1525"/>
                </a:solidFill>
                <a:effectLst/>
                <a:latin typeface="Arial" panose="020B0604020202020204" pitchFamily="34" charset="0"/>
              </a:rPr>
              <a:t>PRESENTATION</a:t>
            </a:r>
            <a:br>
              <a:rPr lang="en-CA" dirty="0">
                <a:solidFill>
                  <a:srgbClr val="EA1525"/>
                </a:solidFill>
                <a:effectLst/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246F35-835B-A241-96F6-117AD130E731}"/>
              </a:ext>
            </a:extLst>
          </p:cNvPr>
          <p:cNvSpPr/>
          <p:nvPr userDrawn="1"/>
        </p:nvSpPr>
        <p:spPr>
          <a:xfrm>
            <a:off x="16057766" y="0"/>
            <a:ext cx="6752764" cy="4603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E5453D5-41B0-DA4C-AB7F-3FFB53A111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038530" y="10446031"/>
            <a:ext cx="2772000" cy="2558769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BB5E273-F833-EC44-A460-05BB49CC4E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602200" y="6858000"/>
            <a:ext cx="5208330" cy="127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4300">
                <a:solidFill>
                  <a:schemeClr val="accent2"/>
                </a:solidFill>
              </a:defRPr>
            </a:lvl1pPr>
            <a:lvl2pPr>
              <a:defRPr sz="4300"/>
            </a:lvl2pPr>
            <a:lvl3pPr>
              <a:defRPr sz="4300"/>
            </a:lvl3pPr>
            <a:lvl4pPr>
              <a:defRPr sz="4300"/>
            </a:lvl4pPr>
            <a:lvl5pPr>
              <a:defRPr sz="4300"/>
            </a:lvl5pPr>
          </a:lstStyle>
          <a:p>
            <a:pPr lvl="0"/>
            <a:r>
              <a:rPr lang="en-US" dirty="0"/>
              <a:t>Subtitle/Date</a:t>
            </a:r>
          </a:p>
        </p:txBody>
      </p:sp>
    </p:spTree>
    <p:extLst>
      <p:ext uri="{BB962C8B-B14F-4D97-AF65-F5344CB8AC3E}">
        <p14:creationId xmlns:p14="http://schemas.microsoft.com/office/powerpoint/2010/main" val="537370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9D2C04-7F2C-EC46-A79D-98A7EAF32C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038530" y="10446861"/>
            <a:ext cx="2772000" cy="255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1400" y="1240178"/>
            <a:ext cx="11609130" cy="30833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r" defTabSz="18241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CA" sz="10300" b="1" smtClean="0">
                <a:solidFill>
                  <a:schemeClr val="accent1"/>
                </a:solidFill>
                <a:effectLst/>
              </a:defRPr>
            </a:lvl1pPr>
          </a:lstStyle>
          <a:p>
            <a:pPr marL="0" marR="0" lvl="0" indent="0" algn="r" defTabSz="18241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b="1" dirty="0">
                <a:solidFill>
                  <a:srgbClr val="EA1525"/>
                </a:solidFill>
                <a:effectLst/>
                <a:latin typeface="Arial" panose="020B0604020202020204" pitchFamily="34" charset="0"/>
              </a:rPr>
              <a:t>INTRO SLIDE  </a:t>
            </a:r>
            <a:br>
              <a:rPr lang="en-CA" b="1" dirty="0">
                <a:solidFill>
                  <a:srgbClr val="EA1525"/>
                </a:solidFill>
                <a:effectLst/>
                <a:latin typeface="Arial" panose="020B0604020202020204" pitchFamily="34" charset="0"/>
              </a:rPr>
            </a:br>
            <a:r>
              <a:rPr lang="en-CA" b="1" dirty="0">
                <a:solidFill>
                  <a:srgbClr val="EA1525"/>
                </a:solidFill>
                <a:effectLst/>
                <a:latin typeface="Arial" panose="020B0604020202020204" pitchFamily="34" charset="0"/>
              </a:rPr>
              <a:t>TITLE OF </a:t>
            </a:r>
            <a:br>
              <a:rPr lang="en-CA" b="1" dirty="0">
                <a:solidFill>
                  <a:srgbClr val="EA1525"/>
                </a:solidFill>
                <a:effectLst/>
                <a:latin typeface="Arial" panose="020B0604020202020204" pitchFamily="34" charset="0"/>
              </a:rPr>
            </a:br>
            <a:r>
              <a:rPr lang="en-CA" b="1" dirty="0">
                <a:solidFill>
                  <a:srgbClr val="EA1525"/>
                </a:solidFill>
                <a:effectLst/>
                <a:latin typeface="Arial" panose="020B0604020202020204" pitchFamily="34" charset="0"/>
              </a:rPr>
              <a:t>PRESENTATION</a:t>
            </a:r>
            <a:br>
              <a:rPr lang="en-CA" dirty="0">
                <a:solidFill>
                  <a:srgbClr val="EA1525"/>
                </a:solidFill>
                <a:effectLst/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246F35-835B-A241-96F6-117AD130E731}"/>
              </a:ext>
            </a:extLst>
          </p:cNvPr>
          <p:cNvSpPr/>
          <p:nvPr userDrawn="1"/>
        </p:nvSpPr>
        <p:spPr>
          <a:xfrm>
            <a:off x="16057766" y="0"/>
            <a:ext cx="6752764" cy="4603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BB5E273-F833-EC44-A460-05BB49CC4E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602200" y="6858000"/>
            <a:ext cx="5208330" cy="127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4300">
                <a:solidFill>
                  <a:schemeClr val="accent2"/>
                </a:solidFill>
              </a:defRPr>
            </a:lvl1pPr>
            <a:lvl2pPr>
              <a:defRPr sz="4300"/>
            </a:lvl2pPr>
            <a:lvl3pPr>
              <a:defRPr sz="4300"/>
            </a:lvl3pPr>
            <a:lvl4pPr>
              <a:defRPr sz="4300"/>
            </a:lvl4pPr>
            <a:lvl5pPr>
              <a:defRPr sz="4300"/>
            </a:lvl5pPr>
          </a:lstStyle>
          <a:p>
            <a:pPr lvl="0"/>
            <a:r>
              <a:rPr lang="en-US" dirty="0"/>
              <a:t>Subtitle/Date</a:t>
            </a:r>
          </a:p>
        </p:txBody>
      </p:sp>
    </p:spTree>
    <p:extLst>
      <p:ext uri="{BB962C8B-B14F-4D97-AF65-F5344CB8AC3E}">
        <p14:creationId xmlns:p14="http://schemas.microsoft.com/office/powerpoint/2010/main" val="1866537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C8C213-7FAA-FA43-9863-2C558E955655}"/>
              </a:ext>
            </a:extLst>
          </p:cNvPr>
          <p:cNvSpPr/>
          <p:nvPr userDrawn="1"/>
        </p:nvSpPr>
        <p:spPr>
          <a:xfrm flipH="1">
            <a:off x="0" y="0"/>
            <a:ext cx="24322088" cy="13716001"/>
          </a:xfrm>
          <a:prstGeom prst="rect">
            <a:avLst/>
          </a:prstGeom>
          <a:solidFill>
            <a:schemeClr val="dk1">
              <a:alpha val="4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6E10625-66E2-4640-A7AE-DDFA92C9558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899641" y="13064467"/>
            <a:ext cx="6750304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algn="r"/>
            <a:r>
              <a:rPr lang="en-US" b="1" i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06152" y="812800"/>
            <a:ext cx="10321413" cy="308333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9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</a:t>
            </a:r>
            <a:br>
              <a:rPr lang="en-US" dirty="0"/>
            </a:br>
            <a:r>
              <a:rPr lang="en-US" dirty="0"/>
              <a:t>edit title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6602BD-95A3-BB4B-B9CA-11E195D5047E}"/>
              </a:ext>
            </a:extLst>
          </p:cNvPr>
          <p:cNvSpPr/>
          <p:nvPr userDrawn="1"/>
        </p:nvSpPr>
        <p:spPr>
          <a:xfrm>
            <a:off x="1511560" y="0"/>
            <a:ext cx="6752764" cy="4603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51A15C-A549-D843-8E38-6D6A20B448A0}"/>
              </a:ext>
            </a:extLst>
          </p:cNvPr>
          <p:cNvSpPr/>
          <p:nvPr userDrawn="1"/>
        </p:nvSpPr>
        <p:spPr>
          <a:xfrm>
            <a:off x="1511559" y="12847637"/>
            <a:ext cx="21138386" cy="16709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459948-2584-6449-8936-BBA3E712990C}"/>
              </a:ext>
            </a:extLst>
          </p:cNvPr>
          <p:cNvSpPr txBox="1"/>
          <p:nvPr userDrawn="1"/>
        </p:nvSpPr>
        <p:spPr>
          <a:xfrm>
            <a:off x="24708104" y="0"/>
            <a:ext cx="35366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24F2"/>
                </a:solidFill>
              </a:rPr>
              <a:t>TEMPLATE NOTE: </a:t>
            </a:r>
            <a:endParaRPr lang="en-US" sz="3000" dirty="0">
              <a:solidFill>
                <a:srgbClr val="FF24F2"/>
              </a:solidFill>
            </a:endParaRPr>
          </a:p>
          <a:p>
            <a:r>
              <a:rPr lang="en-US" sz="3000" dirty="0">
                <a:solidFill>
                  <a:srgbClr val="FF24F2"/>
                </a:solidFill>
              </a:rPr>
              <a:t>This image is FOR PLACEMENT ONLY.  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03BCDC5-ED4E-2844-ADA7-43557C3FA6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06152" y="13064467"/>
            <a:ext cx="3562350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Page </a:t>
            </a:r>
            <a:fld id="{783D14B6-DEBD-0E40-86FA-ADF431771D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95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72144" y="730251"/>
            <a:ext cx="20977801" cy="2651126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672144" y="3651250"/>
            <a:ext cx="20977801" cy="870267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accent3"/>
                </a:solidFill>
              </a:defRPr>
            </a:lvl1pPr>
            <a:lvl2pPr marL="912068" indent="0">
              <a:buNone/>
              <a:defRPr>
                <a:solidFill>
                  <a:schemeClr val="accent3"/>
                </a:solidFill>
              </a:defRPr>
            </a:lvl2pPr>
            <a:lvl3pPr marL="1824137" indent="0">
              <a:buNone/>
              <a:defRPr>
                <a:solidFill>
                  <a:schemeClr val="accent3"/>
                </a:solidFill>
              </a:defRPr>
            </a:lvl3pPr>
            <a:lvl4pPr marL="2736205" indent="0">
              <a:buNone/>
              <a:defRPr>
                <a:solidFill>
                  <a:schemeClr val="accent3"/>
                </a:solidFill>
              </a:defRPr>
            </a:lvl4pPr>
            <a:lvl5pPr marL="3648273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Add text here.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A4F87E-293D-4C47-8995-6C876767A1D4}"/>
              </a:ext>
            </a:extLst>
          </p:cNvPr>
          <p:cNvSpPr/>
          <p:nvPr userDrawn="1"/>
        </p:nvSpPr>
        <p:spPr>
          <a:xfrm>
            <a:off x="1511560" y="0"/>
            <a:ext cx="6752764" cy="460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032AE5-F1A8-1545-8CD3-7016293D6D28}"/>
              </a:ext>
            </a:extLst>
          </p:cNvPr>
          <p:cNvSpPr/>
          <p:nvPr userDrawn="1"/>
        </p:nvSpPr>
        <p:spPr>
          <a:xfrm>
            <a:off x="1511559" y="12847637"/>
            <a:ext cx="21138386" cy="1670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4DD1622-0C23-D747-936F-4C5B56185C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899641" y="13064467"/>
            <a:ext cx="6750304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algn="r"/>
            <a:r>
              <a:rPr lang="en-US" b="1" i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4D6728A-722B-3948-A70E-82E678FFDF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06152" y="13064467"/>
            <a:ext cx="3562350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Page </a:t>
            </a:r>
            <a:fld id="{783D14B6-DEBD-0E40-86FA-ADF431771D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666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72144" y="730251"/>
            <a:ext cx="20977801" cy="26511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672144" y="3651250"/>
            <a:ext cx="20977801" cy="87026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Add text here.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A4F87E-293D-4C47-8995-6C876767A1D4}"/>
              </a:ext>
            </a:extLst>
          </p:cNvPr>
          <p:cNvSpPr/>
          <p:nvPr userDrawn="1"/>
        </p:nvSpPr>
        <p:spPr>
          <a:xfrm>
            <a:off x="1511560" y="0"/>
            <a:ext cx="6752764" cy="460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D2D6F53B-73E5-7349-84E9-03532BE1FEF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899641" y="13064467"/>
            <a:ext cx="6750304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algn="r"/>
            <a:r>
              <a:rPr lang="en-US" b="1" i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DC280D84-DB46-5740-9660-724DE5B0C6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06152" y="13064467"/>
            <a:ext cx="3562350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Page </a:t>
            </a:r>
            <a:fld id="{783D14B6-DEBD-0E40-86FA-ADF431771D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655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72144" y="730251"/>
            <a:ext cx="20977801" cy="26511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672144" y="3651250"/>
            <a:ext cx="20977801" cy="87026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Add text here.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A4F87E-293D-4C47-8995-6C876767A1D4}"/>
              </a:ext>
            </a:extLst>
          </p:cNvPr>
          <p:cNvSpPr/>
          <p:nvPr userDrawn="1"/>
        </p:nvSpPr>
        <p:spPr>
          <a:xfrm>
            <a:off x="1511560" y="0"/>
            <a:ext cx="6752764" cy="4603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032AE5-F1A8-1545-8CD3-7016293D6D28}"/>
              </a:ext>
            </a:extLst>
          </p:cNvPr>
          <p:cNvSpPr/>
          <p:nvPr userDrawn="1"/>
        </p:nvSpPr>
        <p:spPr>
          <a:xfrm>
            <a:off x="1511559" y="12847637"/>
            <a:ext cx="21138386" cy="1670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39D31D09-4E48-1643-93A3-EC689C7AF1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06152" y="13064467"/>
            <a:ext cx="3562350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Page </a:t>
            </a:r>
            <a:fld id="{783D14B6-DEBD-0E40-86FA-ADF431771D0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D563B368-47EC-CA40-8AC0-37D124AD78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823096" y="13064467"/>
            <a:ext cx="6826849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8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607169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EAB62DF-6521-9843-BD96-D03EC15223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823096" y="13064467"/>
            <a:ext cx="6826849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8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72144" y="730251"/>
            <a:ext cx="20977801" cy="26511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672144" y="3651250"/>
            <a:ext cx="20977801" cy="87026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  <a:lvl2pPr marL="912068" indent="0">
              <a:buNone/>
              <a:defRPr>
                <a:solidFill>
                  <a:schemeClr val="accent3"/>
                </a:solidFill>
              </a:defRPr>
            </a:lvl2pPr>
            <a:lvl3pPr marL="1824137" indent="0">
              <a:buNone/>
              <a:defRPr>
                <a:solidFill>
                  <a:schemeClr val="accent3"/>
                </a:solidFill>
              </a:defRPr>
            </a:lvl3pPr>
            <a:lvl4pPr marL="2736205" indent="0">
              <a:buNone/>
              <a:defRPr>
                <a:solidFill>
                  <a:schemeClr val="accent3"/>
                </a:solidFill>
              </a:defRPr>
            </a:lvl4pPr>
            <a:lvl5pPr marL="3648273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Add text here.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A4F87E-293D-4C47-8995-6C876767A1D4}"/>
              </a:ext>
            </a:extLst>
          </p:cNvPr>
          <p:cNvSpPr/>
          <p:nvPr userDrawn="1"/>
        </p:nvSpPr>
        <p:spPr>
          <a:xfrm>
            <a:off x="1511560" y="0"/>
            <a:ext cx="6752764" cy="4603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5A8F39C7-FC29-664C-8078-44ACAE3A2B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06152" y="13064467"/>
            <a:ext cx="3562350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Page </a:t>
            </a:r>
            <a:fld id="{783D14B6-DEBD-0E40-86FA-ADF431771D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466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72144" y="730251"/>
            <a:ext cx="20977801" cy="26511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672144" y="3651250"/>
            <a:ext cx="20977801" cy="87026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Add text here.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A4F87E-293D-4C47-8995-6C876767A1D4}"/>
              </a:ext>
            </a:extLst>
          </p:cNvPr>
          <p:cNvSpPr/>
          <p:nvPr userDrawn="1"/>
        </p:nvSpPr>
        <p:spPr>
          <a:xfrm>
            <a:off x="1511560" y="0"/>
            <a:ext cx="6752764" cy="4603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032AE5-F1A8-1545-8CD3-7016293D6D28}"/>
              </a:ext>
            </a:extLst>
          </p:cNvPr>
          <p:cNvSpPr/>
          <p:nvPr userDrawn="1"/>
        </p:nvSpPr>
        <p:spPr>
          <a:xfrm>
            <a:off x="1511559" y="12847637"/>
            <a:ext cx="21138386" cy="1670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A776EEF5-1D15-8841-81C8-13CC2AE797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06152" y="13064467"/>
            <a:ext cx="3562350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Page </a:t>
            </a:r>
            <a:fld id="{783D14B6-DEBD-0E40-86FA-ADF431771D0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BE502D-E12C-5E47-9F21-EEE54DF5B7F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823096" y="13064467"/>
            <a:ext cx="6826849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912083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72144" y="730251"/>
            <a:ext cx="20977801" cy="2651126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672144" y="3651250"/>
            <a:ext cx="20977801" cy="87026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Add text here.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A4F87E-293D-4C47-8995-6C876767A1D4}"/>
              </a:ext>
            </a:extLst>
          </p:cNvPr>
          <p:cNvSpPr/>
          <p:nvPr userDrawn="1"/>
        </p:nvSpPr>
        <p:spPr>
          <a:xfrm>
            <a:off x="1511560" y="0"/>
            <a:ext cx="6752764" cy="4603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D872D336-34C3-B44D-91B7-F24483F0F78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06152" y="13064467"/>
            <a:ext cx="3562350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Page </a:t>
            </a:r>
            <a:fld id="{783D14B6-DEBD-0E40-86FA-ADF431771D0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1EEFCAD-05AD-3747-956E-C7382642CA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823096" y="13064467"/>
            <a:ext cx="6826849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954641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7573B21-2E97-EA44-A834-C0937840169D}"/>
              </a:ext>
            </a:extLst>
          </p:cNvPr>
          <p:cNvSpPr/>
          <p:nvPr userDrawn="1"/>
        </p:nvSpPr>
        <p:spPr>
          <a:xfrm>
            <a:off x="12124475" y="7832036"/>
            <a:ext cx="12197613" cy="58839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72145" y="730251"/>
            <a:ext cx="6592179" cy="2095990"/>
          </a:xfrm>
          <a:prstGeom prst="rect">
            <a:avLst/>
          </a:prstGeom>
        </p:spPr>
        <p:txBody>
          <a:bodyPr anchor="t"/>
          <a:lstStyle>
            <a:lvl1pPr algn="r"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</a:t>
            </a:r>
            <a:br>
              <a:rPr lang="en-US" dirty="0"/>
            </a:br>
            <a:r>
              <a:rPr lang="en-US" dirty="0"/>
              <a:t>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672145" y="3651250"/>
            <a:ext cx="6592179" cy="8702676"/>
          </a:xfrm>
          <a:prstGeom prst="rect">
            <a:avLst/>
          </a:prstGeom>
        </p:spPr>
        <p:txBody>
          <a:bodyPr/>
          <a:lstStyle>
            <a:lvl1pPr marL="0" marR="0" indent="0" algn="r" defTabSz="1824137" rtl="0" eaLnBrk="1" fontAlgn="auto" latinLnBrk="0" hangingPunct="1">
              <a:lnSpc>
                <a:spcPct val="90000"/>
              </a:lnSpc>
              <a:spcBef>
                <a:spcPts val="199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CA" smtClean="0">
                <a:solidFill>
                  <a:schemeClr val="accent3"/>
                </a:solidFill>
                <a:effectLst/>
              </a:defRPr>
            </a:lvl1pPr>
            <a:lvl2pPr algn="r">
              <a:defRPr>
                <a:solidFill>
                  <a:schemeClr val="accent3"/>
                </a:solidFill>
              </a:defRPr>
            </a:lvl2pPr>
            <a:lvl3pPr algn="r">
              <a:defRPr>
                <a:solidFill>
                  <a:schemeClr val="accent3"/>
                </a:solidFill>
              </a:defRPr>
            </a:lvl3pPr>
            <a:lvl4pPr algn="r">
              <a:defRPr>
                <a:solidFill>
                  <a:schemeClr val="accent3"/>
                </a:solidFill>
              </a:defRPr>
            </a:lvl4pPr>
            <a:lvl5pPr algn="r"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Add text here.</a:t>
            </a:r>
          </a:p>
          <a:p>
            <a:pPr marL="0" marR="0" lvl="0" indent="0" algn="r" defTabSz="1824137" rtl="0" eaLnBrk="1" fontAlgn="auto" latinLnBrk="0" hangingPunct="1">
              <a:lnSpc>
                <a:spcPct val="90000"/>
              </a:lnSpc>
              <a:spcBef>
                <a:spcPts val="199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Tiat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harum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adist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ma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voluptio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ommos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eserum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quae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di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aut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que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optium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re sit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labores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digendam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ut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quo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debis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volut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velia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dolorum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raest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offictumqui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cuscit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explab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ium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voloritatem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quas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et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voluptatur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omnienecatus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quam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, consent estrum ex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endis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dolor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sunt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acillor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epudia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sit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parum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fuga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Itas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dolupis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as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autae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peruntur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ut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enit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qui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dolendamus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, intis sit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evelis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prorepudis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CA" dirty="0" err="1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ipsam</a:t>
            </a:r>
            <a:r>
              <a:rPr lang="en-CA" dirty="0">
                <a:solidFill>
                  <a:srgbClr val="2C3C44"/>
                </a:solidFill>
                <a:effectLst/>
                <a:latin typeface="Arial" panose="020B0604020202020204" pitchFamily="34" charset="0"/>
              </a:rPr>
              <a:t>. </a:t>
            </a:r>
          </a:p>
          <a:p>
            <a:pPr lvl="0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A4F87E-293D-4C47-8995-6C876767A1D4}"/>
              </a:ext>
            </a:extLst>
          </p:cNvPr>
          <p:cNvSpPr/>
          <p:nvPr userDrawn="1"/>
        </p:nvSpPr>
        <p:spPr>
          <a:xfrm>
            <a:off x="1511560" y="0"/>
            <a:ext cx="6752764" cy="4603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82319668-E477-C342-A3E8-0C4FAA13DF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823096" y="13064467"/>
            <a:ext cx="6826849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8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26A760F7-AF34-804D-BBB0-AFAB1EF410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06152" y="13064467"/>
            <a:ext cx="3562350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Page </a:t>
            </a:r>
            <a:fld id="{783D14B6-DEBD-0E40-86FA-ADF431771D0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011ADE-51DF-A443-931C-A3A260FFB174}"/>
              </a:ext>
            </a:extLst>
          </p:cNvPr>
          <p:cNvSpPr txBox="1"/>
          <p:nvPr userDrawn="1"/>
        </p:nvSpPr>
        <p:spPr>
          <a:xfrm>
            <a:off x="24708104" y="0"/>
            <a:ext cx="35366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24F2"/>
                </a:solidFill>
              </a:rPr>
              <a:t>TEMPLATE NOTE: </a:t>
            </a:r>
            <a:endParaRPr lang="en-US" sz="3000" dirty="0">
              <a:solidFill>
                <a:srgbClr val="FF24F2"/>
              </a:solidFill>
            </a:endParaRPr>
          </a:p>
          <a:p>
            <a:r>
              <a:rPr lang="en-US" sz="3000" dirty="0">
                <a:solidFill>
                  <a:srgbClr val="FF24F2"/>
                </a:solidFill>
              </a:rPr>
              <a:t>This image is FOR PLACEMENT ONLY. 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C406B19-8D52-3F4E-8DD7-7C0380CFCC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84450" y="2851639"/>
            <a:ext cx="5679874" cy="488950"/>
          </a:xfrm>
          <a:prstGeom prst="rect">
            <a:avLst/>
          </a:prstGeom>
        </p:spPr>
        <p:txBody>
          <a:bodyPr anchor="t"/>
          <a:lstStyle>
            <a:lvl1pPr marL="0" indent="0" algn="r">
              <a:buNone/>
              <a:defRPr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Click to edit sub-title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981A1B-94A0-5F4D-BB75-620850CA25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083209" y="8545658"/>
            <a:ext cx="10280143" cy="354096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>
                <a:solidFill>
                  <a:schemeClr val="accent3"/>
                </a:solidFill>
              </a:defRPr>
            </a:lvl1pPr>
            <a:lvl2pPr marL="912068" indent="0">
              <a:buNone/>
              <a:defRPr sz="4800"/>
            </a:lvl2pPr>
            <a:lvl3pPr marL="1824137" indent="0">
              <a:buNone/>
              <a:defRPr sz="4800"/>
            </a:lvl3pPr>
            <a:lvl4pPr marL="2736205" indent="0">
              <a:buNone/>
              <a:defRPr sz="4800"/>
            </a:lvl4pPr>
            <a:lvl5pPr marL="3648273" indent="0">
              <a:buNone/>
              <a:defRPr sz="4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4800" kern="1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″Quote </a:t>
            </a:r>
            <a:r>
              <a:rPr lang="en-CA" sz="4800" kern="1200" dirty="0" err="1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exeros</a:t>
            </a:r>
            <a:r>
              <a:rPr lang="en-CA" sz="4800" kern="1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CA" sz="4800" kern="1200" dirty="0" err="1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estio</a:t>
            </a:r>
            <a:r>
              <a:rPr lang="en-CA" sz="4800" kern="1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CA" sz="4800" kern="1200" dirty="0" err="1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duisit</a:t>
            </a:r>
            <a:r>
              <a:rPr lang="en-CA" sz="4800" kern="1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CA" sz="4800" kern="1200" dirty="0" err="1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</a:t>
            </a:r>
            <a:r>
              <a:rPr lang="en-CA" sz="4800" kern="1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CA" sz="4800" kern="1200" dirty="0" err="1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irit</a:t>
            </a:r>
            <a:r>
              <a:rPr lang="en-CA" sz="4800" kern="1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</a:t>
            </a:r>
            <a:r>
              <a:rPr lang="en-CA" sz="4800" kern="1200" dirty="0" err="1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augiam</a:t>
            </a:r>
            <a:r>
              <a:rPr lang="en-CA" sz="4800" kern="1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CA" sz="4800" kern="1200" dirty="0" err="1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ommodoluptat</a:t>
            </a:r>
            <a:r>
              <a:rPr lang="en-CA" sz="4800" kern="1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CA" sz="4800" kern="1200" dirty="0" err="1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alor</a:t>
            </a:r>
            <a:r>
              <a:rPr lang="en-CA" sz="4800" kern="1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CA" sz="4800" kern="1200" dirty="0" err="1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aliquis</a:t>
            </a:r>
            <a:r>
              <a:rPr lang="en-CA" sz="4800" kern="1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CA" sz="4800" kern="1200" dirty="0" err="1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volor</a:t>
            </a:r>
            <a:r>
              <a:rPr lang="en-CA" sz="4800" kern="1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</a:t>
            </a:r>
            <a:r>
              <a:rPr lang="en-CA" sz="4800" kern="1200" dirty="0" err="1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ela</a:t>
            </a:r>
            <a:r>
              <a:rPr lang="en-CA" sz="4800" kern="1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ad </a:t>
            </a:r>
            <a:r>
              <a:rPr lang="en-CA" sz="4800" kern="1200" dirty="0" err="1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digna</a:t>
            </a:r>
            <a:r>
              <a:rPr lang="en-CA" sz="4800" kern="1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CA" sz="4800" kern="1200" dirty="0" err="1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consectem</a:t>
            </a:r>
            <a:r>
              <a:rPr lang="en-CA" sz="4800" kern="1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CA" sz="4800" kern="1200" dirty="0" err="1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ing</a:t>
            </a:r>
            <a:r>
              <a:rPr lang="en-CA" sz="4800" kern="1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CA" sz="4800" kern="1200" dirty="0" err="1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eummy</a:t>
            </a:r>
            <a:r>
              <a:rPr lang="en-CA" sz="4800" kern="1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CA" sz="4800" kern="1200" dirty="0" err="1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numsan</a:t>
            </a:r>
            <a:r>
              <a:rPr lang="en-CA" sz="4800" kern="1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.″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8EE0F50-7A1D-F342-9FA5-B13CAD9A825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2124474" y="0"/>
            <a:ext cx="12197613" cy="7832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Drop in image here.</a:t>
            </a:r>
          </a:p>
        </p:txBody>
      </p:sp>
    </p:spTree>
    <p:extLst>
      <p:ext uri="{BB962C8B-B14F-4D97-AF65-F5344CB8AC3E}">
        <p14:creationId xmlns:p14="http://schemas.microsoft.com/office/powerpoint/2010/main" val="84578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3E610-5467-2947-A3C5-262A68F84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638" y="730250"/>
            <a:ext cx="20978812" cy="2651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825B1E-E7F5-5E45-800D-17F33451F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638" y="3651250"/>
            <a:ext cx="20978812" cy="8702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ummary/Conclusion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72144" y="730251"/>
            <a:ext cx="20977801" cy="26511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672144" y="3651250"/>
            <a:ext cx="20977801" cy="8702676"/>
          </a:xfrm>
          <a:prstGeom prst="rect">
            <a:avLst/>
          </a:prstGeo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</a:p>
          <a:p>
            <a:pPr lvl="0"/>
            <a:r>
              <a:rPr lang="en-US" dirty="0"/>
              <a:t>Add text here</a:t>
            </a:r>
          </a:p>
          <a:p>
            <a:pPr lvl="0"/>
            <a:r>
              <a:rPr lang="en-US" dirty="0"/>
              <a:t>Add text here</a:t>
            </a:r>
          </a:p>
          <a:p>
            <a:pPr lvl="0"/>
            <a:r>
              <a:rPr lang="en-US" dirty="0"/>
              <a:t>Add text here</a:t>
            </a:r>
          </a:p>
          <a:p>
            <a:pPr lvl="0"/>
            <a:r>
              <a:rPr lang="en-US" dirty="0"/>
              <a:t>Add text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A4F87E-293D-4C47-8995-6C876767A1D4}"/>
              </a:ext>
            </a:extLst>
          </p:cNvPr>
          <p:cNvSpPr/>
          <p:nvPr userDrawn="1"/>
        </p:nvSpPr>
        <p:spPr>
          <a:xfrm>
            <a:off x="1511560" y="0"/>
            <a:ext cx="6752764" cy="4603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032AE5-F1A8-1545-8CD3-7016293D6D28}"/>
              </a:ext>
            </a:extLst>
          </p:cNvPr>
          <p:cNvSpPr/>
          <p:nvPr userDrawn="1"/>
        </p:nvSpPr>
        <p:spPr>
          <a:xfrm>
            <a:off x="1511559" y="12847637"/>
            <a:ext cx="21138386" cy="1670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39D31D09-4E48-1643-93A3-EC689C7AF1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06152" y="13064467"/>
            <a:ext cx="3562350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Page </a:t>
            </a:r>
            <a:fld id="{783D14B6-DEBD-0E40-86FA-ADF431771D0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D563B368-47EC-CA40-8AC0-37D124AD78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823096" y="13064467"/>
            <a:ext cx="6826849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8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019839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9D2C04-7F2C-EC46-A79D-98A7EAF32C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038530" y="10446861"/>
            <a:ext cx="2772000" cy="255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201400" y="1240178"/>
            <a:ext cx="11609130" cy="30833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r" defTabSz="18241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CA" sz="10300" b="1" smtClean="0">
                <a:solidFill>
                  <a:schemeClr val="accent1"/>
                </a:solidFill>
                <a:effectLst/>
              </a:defRPr>
            </a:lvl1pPr>
          </a:lstStyle>
          <a:p>
            <a:pPr marL="0" marR="0" lvl="0" indent="0" algn="r" defTabSz="18241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b="1" dirty="0">
                <a:solidFill>
                  <a:srgbClr val="EA1525"/>
                </a:solidFill>
                <a:effectLst/>
                <a:latin typeface="Arial" panose="020B0604020202020204" pitchFamily="34" charset="0"/>
              </a:rPr>
              <a:t>Thank you.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246F35-835B-A241-96F6-117AD130E731}"/>
              </a:ext>
            </a:extLst>
          </p:cNvPr>
          <p:cNvSpPr/>
          <p:nvPr userDrawn="1"/>
        </p:nvSpPr>
        <p:spPr>
          <a:xfrm>
            <a:off x="16057766" y="0"/>
            <a:ext cx="6752764" cy="4603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853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ontent Slide">
  <p:cSld name="9_Content Slide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>
            <a:spLocks noGrp="1"/>
          </p:cNvSpPr>
          <p:nvPr>
            <p:ph type="title"/>
          </p:nvPr>
        </p:nvSpPr>
        <p:spPr>
          <a:xfrm>
            <a:off x="1672143" y="730251"/>
            <a:ext cx="20977812" cy="2651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50" tIns="17175" rIns="34350" bIns="171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None/>
              <a:defRPr sz="6916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00"/>
              <a:buNone/>
              <a:defRPr sz="1862"/>
            </a:lvl2pPr>
            <a:lvl3pPr lvl="2">
              <a:spcBef>
                <a:spcPts val="0"/>
              </a:spcBef>
              <a:spcAft>
                <a:spcPts val="0"/>
              </a:spcAft>
              <a:buSzPts val="500"/>
              <a:buNone/>
              <a:defRPr sz="1862"/>
            </a:lvl3pPr>
            <a:lvl4pPr lvl="3">
              <a:spcBef>
                <a:spcPts val="0"/>
              </a:spcBef>
              <a:spcAft>
                <a:spcPts val="0"/>
              </a:spcAft>
              <a:buSzPts val="500"/>
              <a:buNone/>
              <a:defRPr sz="1862"/>
            </a:lvl4pPr>
            <a:lvl5pPr lvl="4">
              <a:spcBef>
                <a:spcPts val="0"/>
              </a:spcBef>
              <a:spcAft>
                <a:spcPts val="0"/>
              </a:spcAft>
              <a:buSzPts val="500"/>
              <a:buNone/>
              <a:defRPr sz="1862"/>
            </a:lvl5pPr>
            <a:lvl6pPr lvl="5">
              <a:spcBef>
                <a:spcPts val="0"/>
              </a:spcBef>
              <a:spcAft>
                <a:spcPts val="0"/>
              </a:spcAft>
              <a:buSzPts val="500"/>
              <a:buNone/>
              <a:defRPr sz="1862"/>
            </a:lvl6pPr>
            <a:lvl7pPr lvl="6">
              <a:spcBef>
                <a:spcPts val="0"/>
              </a:spcBef>
              <a:spcAft>
                <a:spcPts val="0"/>
              </a:spcAft>
              <a:buSzPts val="500"/>
              <a:buNone/>
              <a:defRPr sz="1862"/>
            </a:lvl7pPr>
            <a:lvl8pPr lvl="7">
              <a:spcBef>
                <a:spcPts val="0"/>
              </a:spcBef>
              <a:spcAft>
                <a:spcPts val="0"/>
              </a:spcAft>
              <a:buSzPts val="500"/>
              <a:buNone/>
              <a:defRPr sz="1862"/>
            </a:lvl8pPr>
            <a:lvl9pPr lvl="8">
              <a:spcBef>
                <a:spcPts val="0"/>
              </a:spcBef>
              <a:spcAft>
                <a:spcPts val="0"/>
              </a:spcAft>
              <a:buSzPts val="500"/>
              <a:buNone/>
              <a:defRPr sz="1862"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body" idx="1"/>
          </p:nvPr>
        </p:nvSpPr>
        <p:spPr>
          <a:xfrm>
            <a:off x="1672143" y="3651251"/>
            <a:ext cx="20977812" cy="8702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50" tIns="17175" rIns="34350" bIns="17175" anchor="t" anchorCtr="0">
            <a:noAutofit/>
          </a:bodyPr>
          <a:lstStyle>
            <a:lvl1pPr marL="1216106" marR="0" lvl="0" indent="-608053" algn="l" rtl="0">
              <a:lnSpc>
                <a:spcPct val="90000"/>
              </a:lnSpc>
              <a:spcBef>
                <a:spcPts val="1862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None/>
              <a:defRPr sz="3192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432213" marR="0" lvl="1" indent="-81073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Char char="•"/>
              <a:defRPr sz="3192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648319" marR="0" lvl="2" indent="-81073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Char char="•"/>
              <a:defRPr sz="3192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4864425" marR="0" lvl="3" indent="-81073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Char char="•"/>
              <a:defRPr sz="3192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6080531" marR="0" lvl="4" indent="-81073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Char char="•"/>
              <a:defRPr sz="3192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7296638" marR="0" lvl="5" indent="-82762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345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8512744" marR="0" lvl="6" indent="-82762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345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9728850" marR="0" lvl="7" indent="-82762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345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0944957" marR="0" lvl="8" indent="-82762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345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" name="Google Shape;108;p21"/>
          <p:cNvSpPr/>
          <p:nvPr/>
        </p:nvSpPr>
        <p:spPr>
          <a:xfrm>
            <a:off x="1511560" y="0"/>
            <a:ext cx="6752768" cy="4603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367" tIns="45684" rIns="91367" bIns="4568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2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1"/>
          <p:cNvSpPr txBox="1">
            <a:spLocks noGrp="1"/>
          </p:cNvSpPr>
          <p:nvPr>
            <p:ph type="body" idx="2"/>
          </p:nvPr>
        </p:nvSpPr>
        <p:spPr>
          <a:xfrm>
            <a:off x="15899651" y="13064467"/>
            <a:ext cx="6750308" cy="36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50" tIns="17175" rIns="34350" bIns="17175" anchor="t" anchorCtr="0">
            <a:noAutofit/>
          </a:bodyPr>
          <a:lstStyle>
            <a:lvl1pPr marL="1216106" marR="0" lvl="0" indent="-608053" algn="l" rtl="0">
              <a:lnSpc>
                <a:spcPct val="90000"/>
              </a:lnSpc>
              <a:spcBef>
                <a:spcPts val="1862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186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432213" marR="0" lvl="1" indent="-81073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319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648319" marR="0" lvl="2" indent="-81073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319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4864425" marR="0" lvl="3" indent="-81073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319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6080531" marR="0" lvl="4" indent="-81073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319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7296638" marR="0" lvl="5" indent="-82762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345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8512744" marR="0" lvl="6" indent="-82762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345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9728850" marR="0" lvl="7" indent="-82762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345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0944957" marR="0" lvl="8" indent="-82762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345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body" idx="3"/>
          </p:nvPr>
        </p:nvSpPr>
        <p:spPr>
          <a:xfrm>
            <a:off x="1506154" y="13064467"/>
            <a:ext cx="3562353" cy="36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50" tIns="17175" rIns="34350" bIns="17175" anchor="t" anchorCtr="0">
            <a:noAutofit/>
          </a:bodyPr>
          <a:lstStyle>
            <a:lvl1pPr marL="1216106" marR="0" lvl="0" indent="-608053" algn="l" rtl="0">
              <a:lnSpc>
                <a:spcPct val="90000"/>
              </a:lnSpc>
              <a:spcBef>
                <a:spcPts val="1862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Arial"/>
              <a:buNone/>
              <a:defRPr sz="1862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432213" marR="0" lvl="1" indent="-81073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319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648319" marR="0" lvl="2" indent="-81073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319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4864425" marR="0" lvl="3" indent="-81073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319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6080531" marR="0" lvl="4" indent="-81073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319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7296638" marR="0" lvl="5" indent="-82762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345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8512744" marR="0" lvl="6" indent="-82762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345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9728850" marR="0" lvl="7" indent="-82762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345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0944957" marR="0" lvl="8" indent="-827628" algn="l" rtl="0">
              <a:lnSpc>
                <a:spcPct val="90000"/>
              </a:lnSpc>
              <a:spcBef>
                <a:spcPts val="10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345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54096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8DEF4CD-AA1E-3840-9A99-52E1A603A23E}"/>
              </a:ext>
            </a:extLst>
          </p:cNvPr>
          <p:cNvSpPr txBox="1"/>
          <p:nvPr userDrawn="1"/>
        </p:nvSpPr>
        <p:spPr>
          <a:xfrm>
            <a:off x="648393" y="113053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134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9" r:id="rId10"/>
    <p:sldLayoutId id="2147483671" r:id="rId11"/>
    <p:sldLayoutId id="2147483672" r:id="rId12"/>
    <p:sldLayoutId id="2147483674" r:id="rId13"/>
    <p:sldLayoutId id="2147483675" r:id="rId14"/>
  </p:sldLayoutIdLst>
  <p:txStyles>
    <p:titleStyle>
      <a:lvl1pPr algn="l" defTabSz="1824137" rtl="0" eaLnBrk="1" latinLnBrk="0" hangingPunct="1">
        <a:lnSpc>
          <a:spcPct val="90000"/>
        </a:lnSpc>
        <a:spcBef>
          <a:spcPct val="0"/>
        </a:spcBef>
        <a:buNone/>
        <a:defRPr sz="68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456034" indent="-456034" algn="l" defTabSz="1824137" rtl="0" eaLnBrk="1" latinLnBrk="0" hangingPunct="1">
        <a:lnSpc>
          <a:spcPct val="90000"/>
        </a:lnSpc>
        <a:spcBef>
          <a:spcPts val="1995"/>
        </a:spcBef>
        <a:buFont typeface="Arial" panose="020B0604020202020204" pitchFamily="34" charset="0"/>
        <a:buChar char="•"/>
        <a:defRPr sz="3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368102" indent="-456034" algn="l" defTabSz="1824137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2280171" indent="-456034" algn="l" defTabSz="1824137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192239" indent="-456034" algn="l" defTabSz="1824137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4104307" indent="-456034" algn="l" defTabSz="1824137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016376" indent="-456034" algn="l" defTabSz="1824137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1" kern="1200">
          <a:solidFill>
            <a:schemeClr val="tx1"/>
          </a:solidFill>
          <a:latin typeface="+mn-lt"/>
          <a:ea typeface="+mn-ea"/>
          <a:cs typeface="+mn-cs"/>
        </a:defRPr>
      </a:lvl6pPr>
      <a:lvl7pPr marL="5928444" indent="-456034" algn="l" defTabSz="1824137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1" kern="1200">
          <a:solidFill>
            <a:schemeClr val="tx1"/>
          </a:solidFill>
          <a:latin typeface="+mn-lt"/>
          <a:ea typeface="+mn-ea"/>
          <a:cs typeface="+mn-cs"/>
        </a:defRPr>
      </a:lvl7pPr>
      <a:lvl8pPr marL="6840512" indent="-456034" algn="l" defTabSz="1824137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1" kern="1200">
          <a:solidFill>
            <a:schemeClr val="tx1"/>
          </a:solidFill>
          <a:latin typeface="+mn-lt"/>
          <a:ea typeface="+mn-ea"/>
          <a:cs typeface="+mn-cs"/>
        </a:defRPr>
      </a:lvl8pPr>
      <a:lvl9pPr marL="7752580" indent="-456034" algn="l" defTabSz="1824137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4137" rtl="0" eaLnBrk="1" latinLnBrk="0" hangingPunct="1">
        <a:defRPr sz="3591" kern="1200">
          <a:solidFill>
            <a:schemeClr val="tx1"/>
          </a:solidFill>
          <a:latin typeface="+mn-lt"/>
          <a:ea typeface="+mn-ea"/>
          <a:cs typeface="+mn-cs"/>
        </a:defRPr>
      </a:lvl1pPr>
      <a:lvl2pPr marL="912068" algn="l" defTabSz="1824137" rtl="0" eaLnBrk="1" latinLnBrk="0" hangingPunct="1">
        <a:defRPr sz="3591" kern="1200">
          <a:solidFill>
            <a:schemeClr val="tx1"/>
          </a:solidFill>
          <a:latin typeface="+mn-lt"/>
          <a:ea typeface="+mn-ea"/>
          <a:cs typeface="+mn-cs"/>
        </a:defRPr>
      </a:lvl2pPr>
      <a:lvl3pPr marL="1824137" algn="l" defTabSz="1824137" rtl="0" eaLnBrk="1" latinLnBrk="0" hangingPunct="1">
        <a:defRPr sz="3591" kern="1200">
          <a:solidFill>
            <a:schemeClr val="tx1"/>
          </a:solidFill>
          <a:latin typeface="+mn-lt"/>
          <a:ea typeface="+mn-ea"/>
          <a:cs typeface="+mn-cs"/>
        </a:defRPr>
      </a:lvl3pPr>
      <a:lvl4pPr marL="2736205" algn="l" defTabSz="1824137" rtl="0" eaLnBrk="1" latinLnBrk="0" hangingPunct="1">
        <a:defRPr sz="3591" kern="1200">
          <a:solidFill>
            <a:schemeClr val="tx1"/>
          </a:solidFill>
          <a:latin typeface="+mn-lt"/>
          <a:ea typeface="+mn-ea"/>
          <a:cs typeface="+mn-cs"/>
        </a:defRPr>
      </a:lvl4pPr>
      <a:lvl5pPr marL="3648273" algn="l" defTabSz="1824137" rtl="0" eaLnBrk="1" latinLnBrk="0" hangingPunct="1">
        <a:defRPr sz="3591" kern="1200">
          <a:solidFill>
            <a:schemeClr val="tx1"/>
          </a:solidFill>
          <a:latin typeface="+mn-lt"/>
          <a:ea typeface="+mn-ea"/>
          <a:cs typeface="+mn-cs"/>
        </a:defRPr>
      </a:lvl5pPr>
      <a:lvl6pPr marL="4560341" algn="l" defTabSz="1824137" rtl="0" eaLnBrk="1" latinLnBrk="0" hangingPunct="1">
        <a:defRPr sz="3591" kern="1200">
          <a:solidFill>
            <a:schemeClr val="tx1"/>
          </a:solidFill>
          <a:latin typeface="+mn-lt"/>
          <a:ea typeface="+mn-ea"/>
          <a:cs typeface="+mn-cs"/>
        </a:defRPr>
      </a:lvl6pPr>
      <a:lvl7pPr marL="5472410" algn="l" defTabSz="1824137" rtl="0" eaLnBrk="1" latinLnBrk="0" hangingPunct="1">
        <a:defRPr sz="3591" kern="1200">
          <a:solidFill>
            <a:schemeClr val="tx1"/>
          </a:solidFill>
          <a:latin typeface="+mn-lt"/>
          <a:ea typeface="+mn-ea"/>
          <a:cs typeface="+mn-cs"/>
        </a:defRPr>
      </a:lvl7pPr>
      <a:lvl8pPr marL="6384478" algn="l" defTabSz="1824137" rtl="0" eaLnBrk="1" latinLnBrk="0" hangingPunct="1">
        <a:defRPr sz="3591" kern="1200">
          <a:solidFill>
            <a:schemeClr val="tx1"/>
          </a:solidFill>
          <a:latin typeface="+mn-lt"/>
          <a:ea typeface="+mn-ea"/>
          <a:cs typeface="+mn-cs"/>
        </a:defRPr>
      </a:lvl8pPr>
      <a:lvl9pPr marL="7296546" algn="l" defTabSz="1824137" rtl="0" eaLnBrk="1" latinLnBrk="0" hangingPunct="1">
        <a:defRPr sz="35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9C2AC-2854-4AAF-BC1F-8703912FB6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0256" y="2625408"/>
            <a:ext cx="20638830" cy="3083339"/>
          </a:xfrm>
        </p:spPr>
        <p:txBody>
          <a:bodyPr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Assessing the shelf life of spruce beetle-killed wood</a:t>
            </a:r>
            <a:br>
              <a:rPr lang="en-US" sz="4800" dirty="0">
                <a:solidFill>
                  <a:schemeClr val="tx1"/>
                </a:solidFill>
              </a:rPr>
            </a:br>
            <a:br>
              <a:rPr lang="en-US" sz="4800" dirty="0">
                <a:solidFill>
                  <a:schemeClr val="tx1"/>
                </a:solidFill>
              </a:rPr>
            </a:br>
            <a:r>
              <a:rPr lang="en-US" sz="3000" dirty="0">
                <a:solidFill>
                  <a:schemeClr val="tx1"/>
                </a:solidFill>
              </a:rPr>
              <a:t>OMINECA SPRUCE BEETLE AND SHELF LIFE UPDATE </a:t>
            </a:r>
            <a:br>
              <a:rPr lang="en-US" sz="4800" dirty="0">
                <a:solidFill>
                  <a:schemeClr val="tx1"/>
                </a:solidFill>
              </a:rPr>
            </a:br>
            <a:br>
              <a:rPr lang="en-US" sz="4800" dirty="0">
                <a:solidFill>
                  <a:schemeClr val="tx1"/>
                </a:solidFill>
              </a:rPr>
            </a:br>
            <a:br>
              <a:rPr lang="en-US" sz="48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Sorin Pasca, Director Applied Research and Innovation - CNC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Jeanne Robert, Regional Entomologist - FLNRORD</a:t>
            </a:r>
            <a:br>
              <a:rPr lang="en-US" sz="4800" dirty="0">
                <a:solidFill>
                  <a:schemeClr val="tx1"/>
                </a:solidFill>
              </a:rPr>
            </a:br>
            <a:br>
              <a:rPr lang="en-US" sz="4800" dirty="0">
                <a:solidFill>
                  <a:schemeClr val="tx1"/>
                </a:solidFill>
              </a:rPr>
            </a:br>
            <a:br>
              <a:rPr lang="en-US" sz="4800" dirty="0">
                <a:solidFill>
                  <a:schemeClr val="tx1"/>
                </a:solidFill>
              </a:rPr>
            </a:br>
            <a:br>
              <a:rPr lang="en-US" sz="6000" dirty="0">
                <a:solidFill>
                  <a:schemeClr val="tx1"/>
                </a:solidFill>
              </a:rPr>
            </a:b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June 18, 2020</a:t>
            </a:r>
            <a:endParaRPr lang="en-CA" sz="2800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19FC38-7588-47A7-87F3-1EEFC82FF4F9}"/>
              </a:ext>
            </a:extLst>
          </p:cNvPr>
          <p:cNvSpPr/>
          <p:nvPr/>
        </p:nvSpPr>
        <p:spPr>
          <a:xfrm>
            <a:off x="12035857" y="6673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236258-21C3-400D-8651-AF52213AD805}"/>
              </a:ext>
            </a:extLst>
          </p:cNvPr>
          <p:cNvSpPr/>
          <p:nvPr/>
        </p:nvSpPr>
        <p:spPr>
          <a:xfrm>
            <a:off x="6080125" y="6534835"/>
            <a:ext cx="1216025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br>
              <a:rPr lang="en-CA" dirty="0"/>
            </a:br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616B79-0AD3-43C5-BB87-758C9067A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822" y="10760529"/>
            <a:ext cx="5641160" cy="204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01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249FA9-4DF1-4696-96A0-8B1832BDDAE5}"/>
              </a:ext>
            </a:extLst>
          </p:cNvPr>
          <p:cNvSpPr/>
          <p:nvPr/>
        </p:nvSpPr>
        <p:spPr>
          <a:xfrm>
            <a:off x="1466789" y="1021470"/>
            <a:ext cx="1364989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/>
                <a:sym typeface="Arial"/>
              </a:rPr>
              <a:t>Trees distribution with time since death</a:t>
            </a:r>
            <a:endParaRPr kumimoji="0" lang="en-CA" sz="4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CF26FE-EFE5-4E0B-8766-F75D70BDD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591" y="2588707"/>
            <a:ext cx="17965193" cy="1079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00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249FA9-4DF1-4696-96A0-8B1832BDDAE5}"/>
              </a:ext>
            </a:extLst>
          </p:cNvPr>
          <p:cNvSpPr/>
          <p:nvPr/>
        </p:nvSpPr>
        <p:spPr>
          <a:xfrm>
            <a:off x="1466789" y="1021470"/>
            <a:ext cx="576311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5400" b="1" kern="0" dirty="0">
                <a:cs typeface="Arial"/>
                <a:sym typeface="Arial"/>
              </a:rPr>
              <a:t>Moisture content</a:t>
            </a:r>
            <a:endParaRPr kumimoji="0" lang="en-CA" sz="4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B073DD-427D-4D48-BBE9-F42B38DA9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716" y="3896098"/>
            <a:ext cx="11107328" cy="64398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FC4ACC-13FB-4AAA-9D8B-79105317C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05730" y="3896099"/>
            <a:ext cx="11081910" cy="643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048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249FA9-4DF1-4696-96A0-8B1832BDDAE5}"/>
              </a:ext>
            </a:extLst>
          </p:cNvPr>
          <p:cNvSpPr/>
          <p:nvPr/>
        </p:nvSpPr>
        <p:spPr>
          <a:xfrm>
            <a:off x="1466789" y="1021470"/>
            <a:ext cx="74174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5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Presence of Checking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322941674"/>
              </p:ext>
            </p:extLst>
          </p:nvPr>
        </p:nvGraphicFramePr>
        <p:xfrm>
          <a:off x="4767693" y="3370104"/>
          <a:ext cx="13391375" cy="9244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/>
          <p:cNvSpPr/>
          <p:nvPr/>
        </p:nvSpPr>
        <p:spPr>
          <a:xfrm>
            <a:off x="1466789" y="2512199"/>
            <a:ext cx="116974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GB" sz="2400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Proportion of sample inventory with checking and cracking, across estimated TSD categories.</a:t>
            </a:r>
            <a:endParaRPr lang="en-CA" sz="2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018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249FA9-4DF1-4696-96A0-8B1832BDDAE5}"/>
              </a:ext>
            </a:extLst>
          </p:cNvPr>
          <p:cNvSpPr/>
          <p:nvPr/>
        </p:nvSpPr>
        <p:spPr>
          <a:xfrm>
            <a:off x="1466789" y="1021470"/>
            <a:ext cx="70326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5400" b="1" kern="0" noProof="0" dirty="0">
                <a:cs typeface="Arial"/>
                <a:sym typeface="Arial"/>
              </a:rPr>
              <a:t>Severity of Checking</a:t>
            </a:r>
            <a:endParaRPr kumimoji="0" lang="en-CA" sz="4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488878430"/>
              </p:ext>
            </p:extLst>
          </p:nvPr>
        </p:nvGraphicFramePr>
        <p:xfrm>
          <a:off x="4767693" y="3556952"/>
          <a:ext cx="13392000" cy="924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1466789" y="2277795"/>
            <a:ext cx="20970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Checking length (depth) in samples, across estimated TSD categories. Lengths of checks and cracks were summed, doubled to account for the complete disc, and expressed as a proportion of sample disc diameter.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4269630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249FA9-4DF1-4696-96A0-8B1832BDDAE5}"/>
              </a:ext>
            </a:extLst>
          </p:cNvPr>
          <p:cNvSpPr/>
          <p:nvPr/>
        </p:nvSpPr>
        <p:spPr>
          <a:xfrm>
            <a:off x="1466789" y="1021470"/>
            <a:ext cx="634019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5400" b="1" kern="0" dirty="0">
                <a:cs typeface="Arial"/>
                <a:sym typeface="Arial"/>
              </a:rPr>
              <a:t>Presence of Decay</a:t>
            </a:r>
            <a:endParaRPr kumimoji="0" lang="en-CA" sz="4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114199584"/>
              </p:ext>
            </p:extLst>
          </p:nvPr>
        </p:nvGraphicFramePr>
        <p:xfrm>
          <a:off x="4982685" y="3325764"/>
          <a:ext cx="13392000" cy="924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66789" y="2394214"/>
            <a:ext cx="12110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/>
              <a:t>Proportion of sample inventory with observable decay across estimated TSD categories.</a:t>
            </a:r>
          </a:p>
        </p:txBody>
      </p:sp>
    </p:spTree>
    <p:extLst>
      <p:ext uri="{BB962C8B-B14F-4D97-AF65-F5344CB8AC3E}">
        <p14:creationId xmlns:p14="http://schemas.microsoft.com/office/powerpoint/2010/main" val="3655830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249FA9-4DF1-4696-96A0-8B1832BDDAE5}"/>
              </a:ext>
            </a:extLst>
          </p:cNvPr>
          <p:cNvSpPr/>
          <p:nvPr/>
        </p:nvSpPr>
        <p:spPr>
          <a:xfrm>
            <a:off x="1466789" y="1021470"/>
            <a:ext cx="595547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5400" b="1" kern="0" noProof="0" dirty="0">
                <a:cs typeface="Arial"/>
                <a:sym typeface="Arial"/>
              </a:rPr>
              <a:t>Severity of Decay</a:t>
            </a:r>
            <a:endParaRPr kumimoji="0" lang="en-CA" sz="4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697008033"/>
              </p:ext>
            </p:extLst>
          </p:nvPr>
        </p:nvGraphicFramePr>
        <p:xfrm>
          <a:off x="4861719" y="3369733"/>
          <a:ext cx="13392000" cy="924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1466789" y="2426434"/>
            <a:ext cx="126248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Percentage sample area having decay and degradation, across estimated TSD categories. 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847073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CD8F4FF-BC33-4657-9942-AB57EB16A72C}"/>
              </a:ext>
            </a:extLst>
          </p:cNvPr>
          <p:cNvSpPr/>
          <p:nvPr/>
        </p:nvSpPr>
        <p:spPr>
          <a:xfrm>
            <a:off x="2308224" y="1474151"/>
            <a:ext cx="197516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n-GB" sz="5400" b="1" kern="0" dirty="0">
                <a:solidFill>
                  <a:sysClr val="windowText" lastClr="000000"/>
                </a:solidFill>
                <a:cs typeface="Arial"/>
                <a:sym typeface="Arial"/>
              </a:rPr>
              <a:t>Many thanks to our sponsors and partners </a:t>
            </a:r>
            <a:endParaRPr lang="en-CA" sz="4400" kern="0" dirty="0">
              <a:solidFill>
                <a:sysClr val="windowText" lastClr="000000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91E96E8-C876-4D74-95B5-782971583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043" y="3002239"/>
            <a:ext cx="8486285" cy="1202834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59A0A6A-4004-46AD-8F39-59DE7EE4F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7464" y="3510643"/>
            <a:ext cx="10779292" cy="666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86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NC Brand Colou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02E2F"/>
      </a:accent1>
      <a:accent2>
        <a:srgbClr val="6CC3BC"/>
      </a:accent2>
      <a:accent3>
        <a:srgbClr val="2C3C45"/>
      </a:accent3>
      <a:accent4>
        <a:srgbClr val="B7CDC8"/>
      </a:accent4>
      <a:accent5>
        <a:srgbClr val="EEEFF3"/>
      </a:accent5>
      <a:accent6>
        <a:srgbClr val="FFFFFF"/>
      </a:accent6>
      <a:hlink>
        <a:srgbClr val="000000"/>
      </a:hlink>
      <a:folHlink>
        <a:srgbClr val="6CC3B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NC_Powerpoint_Template_ORIGINAL" id="{2F90E159-6AAA-AF47-875C-AC9F93F359AF}" vid="{DA4F7A64-386C-2343-97C9-823B896FA1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1947</TotalTime>
  <Words>191</Words>
  <Application>Microsoft Office PowerPoint</Application>
  <PresentationFormat>Custom</PresentationFormat>
  <Paragraphs>22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 Theme</vt:lpstr>
      <vt:lpstr>Assessing the shelf life of spruce beetle-killed wood  OMINECA SPRUCE BEETLE AND SHELF LIFE UPDATE    Sorin Pasca, Director Applied Research and Innovation - CNC Jeanne Robert, Regional Entomologist - FLNRORD     June 18, 2020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jfklajkljafljaflk</dc:title>
  <dc:creator>Tasha Peterson (petersont8)</dc:creator>
  <cp:lastModifiedBy>Sorin Pasca</cp:lastModifiedBy>
  <cp:revision>35</cp:revision>
  <dcterms:created xsi:type="dcterms:W3CDTF">2019-04-12T20:57:33Z</dcterms:created>
  <dcterms:modified xsi:type="dcterms:W3CDTF">2020-06-17T20:59:49Z</dcterms:modified>
</cp:coreProperties>
</file>