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9" r:id="rId4"/>
    <p:sldId id="260" r:id="rId5"/>
    <p:sldId id="261" r:id="rId6"/>
    <p:sldId id="258" r:id="rId7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342" y="19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7DB5C-1B4B-425C-BB01-9B1C96928290}" type="datetimeFigureOut">
              <a:rPr lang="en-CA" smtClean="0"/>
              <a:pPr/>
              <a:t>2011-09-29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49CB7-E75B-4BFD-87D3-F1BED16D9DF8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530FA-1C9C-47E2-86CF-D0EC40FB7753}" type="datetimeFigureOut">
              <a:rPr lang="en-CA" smtClean="0"/>
              <a:t>2011-09-29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34E08-36CD-4631-9FF0-E3ECF1FF6B4D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34E08-36CD-4631-9FF0-E3ECF1FF6B4D}" type="slidenum">
              <a:rPr lang="en-CA" smtClean="0"/>
              <a:t>6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728B93-1C4B-4382-9CF1-CF333849231D}" type="datetimeFigureOut">
              <a:rPr lang="en-CA" smtClean="0"/>
              <a:pPr/>
              <a:t>2011-09-29</a:t>
            </a:fld>
            <a:endParaRPr lang="en-CA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5DE872-0AC6-4E84-9D0E-B5FE13180340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Session 5:  Training Needs 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3861048"/>
            <a:ext cx="7416824" cy="2497832"/>
          </a:xfrm>
        </p:spPr>
        <p:txBody>
          <a:bodyPr>
            <a:norm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3200" dirty="0" smtClean="0"/>
              <a:t>Identify </a:t>
            </a:r>
            <a:r>
              <a:rPr lang="en-US" sz="3200" dirty="0"/>
              <a:t>what are our key training needs</a:t>
            </a:r>
            <a:r>
              <a:rPr lang="en-US" sz="3200" dirty="0" smtClean="0"/>
              <a:t>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 smtClean="0"/>
              <a:t>How </a:t>
            </a:r>
            <a:r>
              <a:rPr lang="en-US" sz="3200" dirty="0"/>
              <a:t>should </a:t>
            </a:r>
            <a:r>
              <a:rPr lang="en-US" sz="3200" dirty="0" smtClean="0"/>
              <a:t>training be delivered?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3200" dirty="0"/>
              <a:t>T</a:t>
            </a:r>
            <a:r>
              <a:rPr lang="en-US" sz="3200" dirty="0" smtClean="0"/>
              <a:t>o </a:t>
            </a:r>
            <a:r>
              <a:rPr lang="en-US" sz="3200" dirty="0"/>
              <a:t>who?</a:t>
            </a:r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032" y="908720"/>
            <a:ext cx="871296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1. Key Training Topics Previously Identified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438912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Contract Management – Budget Mgmt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Basic concepts and procedures with Strategic Forest Management Planning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Growth and Yield decision aids (ROI)–(TSR Impacts)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Planting Quality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Other Silviculture Quality Inspection Procedures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Silviculture Surveys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RESULTS 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Silviculture Tools / Treatment Options / Silv. Cycle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1. Key Training Topics Previously Identified …..</a:t>
            </a:r>
            <a:r>
              <a:rPr lang="en-CA" sz="3600" dirty="0" smtClean="0"/>
              <a:t>continued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 Basic Level GIS/ Mapping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Time &amp; Risk Management / Business Process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Ecosystem Classification &amp; SU Development </a:t>
            </a:r>
          </a:p>
          <a:p>
            <a:pPr lvl="0" algn="ctr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Any Additional Topics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………</a:t>
            </a:r>
          </a:p>
          <a:p>
            <a:pPr lvl="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Key Training Topics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Rank your top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priorities </a:t>
            </a:r>
          </a:p>
          <a:p>
            <a:pPr lvl="1"/>
            <a:r>
              <a:rPr lang="en-CA" dirty="0" smtClean="0">
                <a:latin typeface="Arial" pitchFamily="34" charset="0"/>
                <a:cs typeface="Arial" pitchFamily="34" charset="0"/>
              </a:rPr>
              <a:t>Vote 1 to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next to each topic on the Flip Paper</a:t>
            </a:r>
          </a:p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Top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priority training needs are: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…..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……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…..</a:t>
            </a:r>
          </a:p>
          <a:p>
            <a:pPr marL="880110" lvl="1" indent="-514350">
              <a:buFont typeface="+mj-lt"/>
              <a:buAutoNum type="arabicPeriod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…..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94352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2. Training Delivery Method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40769"/>
          <a:ext cx="8229600" cy="518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728"/>
                <a:gridCol w="4762872"/>
              </a:tblGrid>
              <a:tr h="1036915"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latin typeface="Arial" pitchFamily="34" charset="0"/>
                          <a:cs typeface="Arial" pitchFamily="34" charset="0"/>
                        </a:rPr>
                        <a:t>Topic</a:t>
                      </a:r>
                      <a:endParaRPr lang="en-CA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latin typeface="Arial" pitchFamily="34" charset="0"/>
                          <a:cs typeface="Arial" pitchFamily="34" charset="0"/>
                        </a:rPr>
                        <a:t>Delivery</a:t>
                      </a:r>
                      <a:endParaRPr lang="en-CA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1. 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…..G&amp;Y decision Aids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2. 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……Procedures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w/ strategic FMP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…. Business Process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036915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….Contract/Budget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Mng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94352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 smtClean="0"/>
              <a:t>3. Training for Who?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917456"/>
          </a:xfrm>
        </p:spPr>
        <p:txBody>
          <a:bodyPr>
            <a:normAutofit lnSpcReduction="10000"/>
          </a:bodyPr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To make us “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Proficient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” or “</a:t>
            </a:r>
            <a:r>
              <a:rPr lang="en-CA" i="1" dirty="0" smtClean="0">
                <a:latin typeface="Arial" pitchFamily="34" charset="0"/>
                <a:cs typeface="Arial" pitchFamily="34" charset="0"/>
              </a:rPr>
              <a:t>Just Understand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”?</a:t>
            </a:r>
          </a:p>
          <a:p>
            <a:r>
              <a:rPr lang="en-CA" dirty="0" smtClean="0">
                <a:latin typeface="Arial" pitchFamily="34" charset="0"/>
                <a:cs typeface="Arial" pitchFamily="34" charset="0"/>
              </a:rPr>
              <a:t>Who is the target group?</a:t>
            </a:r>
            <a:endParaRPr lang="en-CA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2132855"/>
          <a:ext cx="8229600" cy="5797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6728"/>
                <a:gridCol w="2088232"/>
                <a:gridCol w="2674640"/>
              </a:tblGrid>
              <a:tr h="921703"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latin typeface="Arial" pitchFamily="34" charset="0"/>
                          <a:cs typeface="Arial" pitchFamily="34" charset="0"/>
                        </a:rPr>
                        <a:t>Topic</a:t>
                      </a:r>
                      <a:endParaRPr lang="en-CA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latin typeface="Arial" pitchFamily="34" charset="0"/>
                          <a:cs typeface="Arial" pitchFamily="34" charset="0"/>
                        </a:rPr>
                        <a:t>Delivery</a:t>
                      </a:r>
                      <a:endParaRPr lang="en-CA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latin typeface="Arial" pitchFamily="34" charset="0"/>
                          <a:cs typeface="Arial" pitchFamily="34" charset="0"/>
                        </a:rPr>
                        <a:t>Target Grp.</a:t>
                      </a:r>
                      <a:endParaRPr lang="en-CA" sz="3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21703">
                <a:tc>
                  <a:txBody>
                    <a:bodyPr/>
                    <a:lstStyle/>
                    <a:p>
                      <a:pPr marL="358775" indent="-358775">
                        <a:buAutoNum type="arabicPeriod"/>
                      </a:pP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G&amp;Y 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decision 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Aids</a:t>
                      </a:r>
                      <a:r>
                        <a:rPr lang="en-CA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– ROI/TIPSY/Other (PROG/MGM)</a:t>
                      </a:r>
                      <a:endParaRPr lang="en-CA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On-line (basic) &amp; In-person (in-depth)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Contractor (contract requirement) &amp; Administrator (District/Region/BCTS)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21703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2. 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Procedures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w/ strategic FMP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In-person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District/Regions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21703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Business 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Process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Handbook/</a:t>
                      </a:r>
                    </a:p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in-person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Implementers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(Consul/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District/Region)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21703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Contract/Budget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Mangt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In-person (PSA) &amp;</a:t>
                      </a:r>
                    </a:p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FFT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workshop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Any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CA" baseline="0" dirty="0" err="1" smtClean="0">
                          <a:latin typeface="Arial" pitchFamily="34" charset="0"/>
                          <a:cs typeface="Arial" pitchFamily="34" charset="0"/>
                        </a:rPr>
                        <a:t>gov’t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employee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 who delivers or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admins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21703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5. </a:t>
                      </a:r>
                      <a:r>
                        <a:rPr lang="en-CA" dirty="0" err="1" smtClean="0">
                          <a:latin typeface="Arial" pitchFamily="34" charset="0"/>
                          <a:cs typeface="Arial" pitchFamily="34" charset="0"/>
                        </a:rPr>
                        <a:t>Silvi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 tools/treat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opt/</a:t>
                      </a:r>
                      <a:r>
                        <a:rPr lang="en-CA" baseline="0" dirty="0" err="1" smtClean="0">
                          <a:latin typeface="Arial" pitchFamily="34" charset="0"/>
                          <a:cs typeface="Arial" pitchFamily="34" charset="0"/>
                        </a:rPr>
                        <a:t>Silv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cycle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In-person/</a:t>
                      </a:r>
                    </a:p>
                    <a:p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handbook</a:t>
                      </a:r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Implementers</a:t>
                      </a:r>
                      <a:r>
                        <a:rPr lang="en-CA" baseline="0" dirty="0" smtClean="0">
                          <a:latin typeface="Arial" pitchFamily="34" charset="0"/>
                          <a:cs typeface="Arial" pitchFamily="34" charset="0"/>
                        </a:rPr>
                        <a:t> (Consul/</a:t>
                      </a:r>
                      <a:r>
                        <a:rPr lang="en-CA" dirty="0" smtClean="0">
                          <a:latin typeface="Arial" pitchFamily="34" charset="0"/>
                          <a:cs typeface="Arial" pitchFamily="34" charset="0"/>
                        </a:rPr>
                        <a:t>District/Region)</a:t>
                      </a:r>
                    </a:p>
                    <a:p>
                      <a:endParaRPr lang="en-CA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262</TotalTime>
  <Words>275</Words>
  <Application>Microsoft Office PowerPoint</Application>
  <PresentationFormat>On-screen Show (4:3)</PresentationFormat>
  <Paragraphs>61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Flow</vt:lpstr>
      <vt:lpstr>Session 5:  Training Needs  </vt:lpstr>
      <vt:lpstr>1. Key Training Topics Previously Identified</vt:lpstr>
      <vt:lpstr>1. Key Training Topics Previously Identified …..continued</vt:lpstr>
      <vt:lpstr>Key Training Topics</vt:lpstr>
      <vt:lpstr>2. Training Delivery Method</vt:lpstr>
      <vt:lpstr>3. Training for Who?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5:  Training Needs  </dc:title>
  <dc:creator>dwweaver</dc:creator>
  <cp:lastModifiedBy>Allan Powelson</cp:lastModifiedBy>
  <cp:revision>30</cp:revision>
  <dcterms:created xsi:type="dcterms:W3CDTF">2011-09-22T20:02:02Z</dcterms:created>
  <dcterms:modified xsi:type="dcterms:W3CDTF">2011-09-29T19:01:42Z</dcterms:modified>
</cp:coreProperties>
</file>