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F5584-37C0-4833-9853-D8D3BE25C7C2}" type="datetimeFigureOut">
              <a:rPr lang="en-CA" smtClean="0"/>
              <a:t>2013-09-17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58D99-B2FC-4B78-9CDD-6786DCF2F221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</p:nvPr>
        </p:nvGraphicFramePr>
        <p:xfrm>
          <a:off x="539552" y="1484789"/>
          <a:ext cx="7416824" cy="5373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6"/>
                <a:gridCol w="1854206"/>
                <a:gridCol w="1854206"/>
                <a:gridCol w="1854206"/>
              </a:tblGrid>
              <a:tr h="365754">
                <a:tc>
                  <a:txBody>
                    <a:bodyPr/>
                    <a:lstStyle/>
                    <a:p>
                      <a:endParaRPr lang="en-C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tx1"/>
                          </a:solidFill>
                        </a:rPr>
                        <a:t>Site index&gt; 15</a:t>
                      </a:r>
                      <a:endParaRPr lang="en-C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640070">
                <a:tc>
                  <a:txBody>
                    <a:bodyPr/>
                    <a:lstStyle/>
                    <a:p>
                      <a:endParaRPr lang="en-C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Potential treatable area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Volume/year</a:t>
                      </a:r>
                      <a:r>
                        <a:rPr lang="en-CA" sz="1600" baseline="0" dirty="0" smtClean="0"/>
                        <a:t> m3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 smtClean="0"/>
                        <a:t>Potential impact at 2014-15 level of funding m3/year</a:t>
                      </a:r>
                      <a:endParaRPr lang="en-CA" sz="1200" dirty="0"/>
                    </a:p>
                  </a:txBody>
                  <a:tcPr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Lakes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88,850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399,825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138,616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Morice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59,636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268,362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Quesnel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139,019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625,586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194,914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Williams Lake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116,407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522,212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305,652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 mile house  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58,045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261,203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77,963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Fort St. James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126,336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568,512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Prince George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70,936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319,212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200,446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Vanderhoof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168,400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757,800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144,643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Kamloops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51,842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233,289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102,613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Mackenzie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81,702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367,659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178,683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Merritt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27,103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121,964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55,552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Dawson Creek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35,531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Times New Roman"/>
                          <a:cs typeface="Times New Roman"/>
                        </a:rPr>
                        <a:t>159,890</a:t>
                      </a:r>
                      <a:endParaRPr lang="en-CA" sz="1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Fort St. John</a:t>
                      </a:r>
                      <a:endParaRPr lang="en-CA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30,528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Times New Roman"/>
                        </a:rPr>
                        <a:t>137,376</a:t>
                      </a:r>
                      <a:endParaRPr lang="en-CA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dlcornwe</dc:creator>
  <cp:lastModifiedBy>dlcornwe</cp:lastModifiedBy>
  <cp:revision>1</cp:revision>
  <dcterms:created xsi:type="dcterms:W3CDTF">2013-09-17T20:18:28Z</dcterms:created>
  <dcterms:modified xsi:type="dcterms:W3CDTF">2013-09-17T20:19:25Z</dcterms:modified>
</cp:coreProperties>
</file>