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63" r:id="rId4"/>
    <p:sldId id="264" r:id="rId5"/>
    <p:sldId id="265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HARGER\AJSTOCK$\1_CURRENT\IBM%20e%20and%20c%20sumry%20data\MPB%20hazard_TSA_BMU_2013%20RKB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CA" sz="1800" b="1" i="0" u="none" strike="noStrike" baseline="0" dirty="0"/>
              <a:t>MPB hazard rating by TSA in the Timber Harvesting </a:t>
            </a:r>
            <a:r>
              <a:rPr lang="en-CA" sz="1800" b="1" i="0" u="none" strike="noStrike" baseline="0" dirty="0" smtClean="0"/>
              <a:t>Land Base</a:t>
            </a:r>
            <a:r>
              <a:rPr lang="en-CA" sz="1800" b="1" i="0" u="none" strike="noStrike" baseline="0" dirty="0"/>
              <a:t>, Kootenay-Boundary Region, south-east BC, 2013</a:t>
            </a:r>
          </a:p>
        </c:rich>
      </c:tx>
      <c:layout>
        <c:manualLayout>
          <c:xMode val="edge"/>
          <c:yMode val="edge"/>
          <c:x val="9.9087433289109211E-2"/>
          <c:y val="1.2109180952163019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Sheet1!$E$3</c:f>
              <c:strCache>
                <c:ptCount val="1"/>
                <c:pt idx="0">
                  <c:v>Ha MPB hazard &gt;33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Sheet1!$D$4:$D$10</c:f>
              <c:strCache>
                <c:ptCount val="7"/>
                <c:pt idx="0">
                  <c:v>Arrow</c:v>
                </c:pt>
                <c:pt idx="1">
                  <c:v>Boundary</c:v>
                </c:pt>
                <c:pt idx="2">
                  <c:v>Cranbrook</c:v>
                </c:pt>
                <c:pt idx="3">
                  <c:v>Golden</c:v>
                </c:pt>
                <c:pt idx="4">
                  <c:v>Invermere</c:v>
                </c:pt>
                <c:pt idx="5">
                  <c:v>Kootenay Lake</c:v>
                </c:pt>
                <c:pt idx="6">
                  <c:v>Revelstoke</c:v>
                </c:pt>
              </c:strCache>
            </c:strRef>
          </c:cat>
          <c:val>
            <c:numRef>
              <c:f>Sheet1!$E$4:$E$10</c:f>
              <c:numCache>
                <c:formatCode>0</c:formatCode>
                <c:ptCount val="7"/>
                <c:pt idx="0">
                  <c:v>5634.9074600799195</c:v>
                </c:pt>
                <c:pt idx="1">
                  <c:v>75838.562988642268</c:v>
                </c:pt>
                <c:pt idx="2">
                  <c:v>104175.07471248074</c:v>
                </c:pt>
                <c:pt idx="3">
                  <c:v>2558.3021986037984</c:v>
                </c:pt>
                <c:pt idx="4">
                  <c:v>39390.773510119201</c:v>
                </c:pt>
                <c:pt idx="5">
                  <c:v>23428.496166733381</c:v>
                </c:pt>
                <c:pt idx="6">
                  <c:v>187.1306008515277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7084032"/>
        <c:axId val="87123840"/>
      </c:barChart>
      <c:catAx>
        <c:axId val="87084032"/>
        <c:scaling>
          <c:orientation val="minMax"/>
        </c:scaling>
        <c:delete val="0"/>
        <c:axPos val="b"/>
        <c:majorTickMark val="out"/>
        <c:minorTickMark val="none"/>
        <c:tickLblPos val="nextTo"/>
        <c:crossAx val="87123840"/>
        <c:crosses val="autoZero"/>
        <c:auto val="1"/>
        <c:lblAlgn val="ctr"/>
        <c:lblOffset val="100"/>
        <c:noMultiLvlLbl val="0"/>
      </c:catAx>
      <c:valAx>
        <c:axId val="87123840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crossAx val="870840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D70B8E-E7EA-4AB4-9C19-F5C6A1B257C9}" type="datetimeFigureOut">
              <a:rPr lang="en-CA" smtClean="0"/>
              <a:t>2015-06-08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0D8A47-E188-4845-83D6-6290B509F0B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2045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Shore-Safranyik hazard rating above 33 points, based on BC inventory data, 2013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5E7CF-55F4-4FA7-A2AB-7F7476168E90}" type="slidenum">
              <a:rPr lang="en-CA" smtClean="0"/>
              <a:pPr/>
              <a:t>1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Boundary 2010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D8A47-E188-4845-83D6-6290B509F0B1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8760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Boundary</a:t>
            </a:r>
            <a:r>
              <a:rPr lang="en-CA" baseline="0" dirty="0" smtClean="0"/>
              <a:t> 2012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D8A47-E188-4845-83D6-6290B509F0B1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4641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Boundary 2014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D8A47-E188-4845-83D6-6290B509F0B1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5083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38C90-0530-43FD-9089-1F3066380297}" type="datetimeFigureOut">
              <a:rPr lang="en-CA" smtClean="0"/>
              <a:t>2015-06-08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F6CBC-90D4-4D6C-B21B-2EA09DE089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237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38C90-0530-43FD-9089-1F3066380297}" type="datetimeFigureOut">
              <a:rPr lang="en-CA" smtClean="0"/>
              <a:t>2015-06-08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F6CBC-90D4-4D6C-B21B-2EA09DE089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1444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38C90-0530-43FD-9089-1F3066380297}" type="datetimeFigureOut">
              <a:rPr lang="en-CA" smtClean="0"/>
              <a:t>2015-06-08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F6CBC-90D4-4D6C-B21B-2EA09DE089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9243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38C90-0530-43FD-9089-1F3066380297}" type="datetimeFigureOut">
              <a:rPr lang="en-CA" smtClean="0"/>
              <a:t>2015-06-08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F6CBC-90D4-4D6C-B21B-2EA09DE089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2330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38C90-0530-43FD-9089-1F3066380297}" type="datetimeFigureOut">
              <a:rPr lang="en-CA" smtClean="0"/>
              <a:t>2015-06-08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F6CBC-90D4-4D6C-B21B-2EA09DE089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1982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38C90-0530-43FD-9089-1F3066380297}" type="datetimeFigureOut">
              <a:rPr lang="en-CA" smtClean="0"/>
              <a:t>2015-06-08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F6CBC-90D4-4D6C-B21B-2EA09DE089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3953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38C90-0530-43FD-9089-1F3066380297}" type="datetimeFigureOut">
              <a:rPr lang="en-CA" smtClean="0"/>
              <a:t>2015-06-08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F6CBC-90D4-4D6C-B21B-2EA09DE089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51589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38C90-0530-43FD-9089-1F3066380297}" type="datetimeFigureOut">
              <a:rPr lang="en-CA" smtClean="0"/>
              <a:t>2015-06-08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F6CBC-90D4-4D6C-B21B-2EA09DE089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2345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38C90-0530-43FD-9089-1F3066380297}" type="datetimeFigureOut">
              <a:rPr lang="en-CA" smtClean="0"/>
              <a:t>2015-06-08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F6CBC-90D4-4D6C-B21B-2EA09DE089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4810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38C90-0530-43FD-9089-1F3066380297}" type="datetimeFigureOut">
              <a:rPr lang="en-CA" smtClean="0"/>
              <a:t>2015-06-08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F6CBC-90D4-4D6C-B21B-2EA09DE089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4519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38C90-0530-43FD-9089-1F3066380297}" type="datetimeFigureOut">
              <a:rPr lang="en-CA" smtClean="0"/>
              <a:t>2015-06-08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F6CBC-90D4-4D6C-B21B-2EA09DE089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2141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38C90-0530-43FD-9089-1F3066380297}" type="datetimeFigureOut">
              <a:rPr lang="en-CA" smtClean="0"/>
              <a:t>2015-06-08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F6CBC-90D4-4D6C-B21B-2EA09DE089E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0274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724809"/>
              </p:ext>
            </p:extLst>
          </p:nvPr>
        </p:nvGraphicFramePr>
        <p:xfrm>
          <a:off x="235002" y="282627"/>
          <a:ext cx="8673996" cy="6292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4677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52" y="548680"/>
            <a:ext cx="8398296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491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0"/>
            <a:ext cx="887505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16216" y="2132856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 smtClean="0"/>
              <a:t>2010</a:t>
            </a:r>
            <a:endParaRPr lang="en-CA" sz="3200" b="1" dirty="0"/>
          </a:p>
        </p:txBody>
      </p:sp>
    </p:spTree>
    <p:extLst>
      <p:ext uri="{BB962C8B-B14F-4D97-AF65-F5344CB8AC3E}">
        <p14:creationId xmlns:p14="http://schemas.microsoft.com/office/powerpoint/2010/main" val="338135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0"/>
            <a:ext cx="887505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16216" y="2132856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 smtClean="0"/>
              <a:t>2012</a:t>
            </a:r>
            <a:endParaRPr lang="en-CA" sz="3200" b="1" dirty="0"/>
          </a:p>
        </p:txBody>
      </p:sp>
    </p:spTree>
    <p:extLst>
      <p:ext uri="{BB962C8B-B14F-4D97-AF65-F5344CB8AC3E}">
        <p14:creationId xmlns:p14="http://schemas.microsoft.com/office/powerpoint/2010/main" val="176538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0"/>
            <a:ext cx="887505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16216" y="2132856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 smtClean="0"/>
              <a:t>2014</a:t>
            </a:r>
            <a:endParaRPr lang="en-CA" sz="3200" b="1" dirty="0"/>
          </a:p>
        </p:txBody>
      </p:sp>
    </p:spTree>
    <p:extLst>
      <p:ext uri="{BB962C8B-B14F-4D97-AF65-F5344CB8AC3E}">
        <p14:creationId xmlns:p14="http://schemas.microsoft.com/office/powerpoint/2010/main" val="124353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46</Words>
  <Application>Microsoft Office PowerPoint</Application>
  <PresentationFormat>On-screen Show (4:3)</PresentationFormat>
  <Paragraphs>12</Paragraphs>
  <Slides>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Stock, Arthur J FLNR:EX</dc:creator>
  <cp:lastModifiedBy>Stock, Arthur J FLNR:EX</cp:lastModifiedBy>
  <cp:revision>4</cp:revision>
  <dcterms:created xsi:type="dcterms:W3CDTF">2015-05-08T22:32:19Z</dcterms:created>
  <dcterms:modified xsi:type="dcterms:W3CDTF">2015-06-08T20:52:55Z</dcterms:modified>
</cp:coreProperties>
</file>