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65" r:id="rId5"/>
    <p:sldId id="266" r:id="rId6"/>
    <p:sldId id="267" r:id="rId7"/>
    <p:sldId id="268" r:id="rId8"/>
    <p:sldId id="270" r:id="rId9"/>
    <p:sldId id="269" r:id="rId10"/>
    <p:sldId id="272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4F5112-9C41-40F0-8B8A-E53F80469E9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81ADE2D-B5FF-4CC5-A642-6DBE1C692247}">
      <dgm:prSet/>
      <dgm:spPr/>
      <dgm:t>
        <a:bodyPr/>
        <a:lstStyle/>
        <a:p>
          <a:r>
            <a:rPr lang="en-CA" dirty="0"/>
            <a:t>Phase 1: Requirements gathering &amp; prioritization</a:t>
          </a:r>
          <a:endParaRPr lang="en-US" dirty="0"/>
        </a:p>
      </dgm:t>
    </dgm:pt>
    <dgm:pt modelId="{EFFFE9FF-080E-408F-A2BF-F20CBD4FDA35}" type="parTrans" cxnId="{FDEA8787-2065-4EE9-B21C-A4062116106D}">
      <dgm:prSet/>
      <dgm:spPr/>
      <dgm:t>
        <a:bodyPr/>
        <a:lstStyle/>
        <a:p>
          <a:endParaRPr lang="en-US"/>
        </a:p>
      </dgm:t>
    </dgm:pt>
    <dgm:pt modelId="{79019458-D9E0-43B9-98DE-5146FA2C95BA}" type="sibTrans" cxnId="{FDEA8787-2065-4EE9-B21C-A4062116106D}">
      <dgm:prSet/>
      <dgm:spPr/>
      <dgm:t>
        <a:bodyPr/>
        <a:lstStyle/>
        <a:p>
          <a:endParaRPr lang="en-US"/>
        </a:p>
      </dgm:t>
    </dgm:pt>
    <dgm:pt modelId="{FD506CD2-0FD0-4861-833C-FA620E22BE43}">
      <dgm:prSet/>
      <dgm:spPr/>
      <dgm:t>
        <a:bodyPr/>
        <a:lstStyle/>
        <a:p>
          <a:r>
            <a:rPr lang="en-CA" dirty="0"/>
            <a:t>Phase 2: Data modelling &amp; base road network creation; development of tools/apps to support phase 3 &amp; 4</a:t>
          </a:r>
          <a:endParaRPr lang="en-US" dirty="0"/>
        </a:p>
      </dgm:t>
    </dgm:pt>
    <dgm:pt modelId="{4C63F8CE-D4C2-40CF-A340-E9A16C8832BD}" type="parTrans" cxnId="{052136F5-2D7F-436D-A697-1C3C6DB22806}">
      <dgm:prSet/>
      <dgm:spPr/>
      <dgm:t>
        <a:bodyPr/>
        <a:lstStyle/>
        <a:p>
          <a:endParaRPr lang="en-US"/>
        </a:p>
      </dgm:t>
    </dgm:pt>
    <dgm:pt modelId="{A650EA40-22B3-403A-B506-CE1519E8B633}" type="sibTrans" cxnId="{052136F5-2D7F-436D-A697-1C3C6DB22806}">
      <dgm:prSet/>
      <dgm:spPr/>
      <dgm:t>
        <a:bodyPr/>
        <a:lstStyle/>
        <a:p>
          <a:endParaRPr lang="en-US"/>
        </a:p>
      </dgm:t>
    </dgm:pt>
    <dgm:pt modelId="{DB199F97-F210-4518-BFB8-65095536CDC3}">
      <dgm:prSet/>
      <dgm:spPr/>
      <dgm:t>
        <a:bodyPr/>
        <a:lstStyle/>
        <a:p>
          <a:r>
            <a:rPr lang="en-CA" dirty="0"/>
            <a:t>Phase 3: Ortho-verification of base road network (desktop exercise)</a:t>
          </a:r>
          <a:endParaRPr lang="en-US" dirty="0"/>
        </a:p>
      </dgm:t>
    </dgm:pt>
    <dgm:pt modelId="{B6DFDE40-A349-427E-8069-40AB93C7DD77}" type="parTrans" cxnId="{692C02B5-8D40-4C86-B448-842E9350D76E}">
      <dgm:prSet/>
      <dgm:spPr/>
      <dgm:t>
        <a:bodyPr/>
        <a:lstStyle/>
        <a:p>
          <a:endParaRPr lang="en-US"/>
        </a:p>
      </dgm:t>
    </dgm:pt>
    <dgm:pt modelId="{FA4472C2-3F44-4DC0-93F1-9620BD1CC070}" type="sibTrans" cxnId="{692C02B5-8D40-4C86-B448-842E9350D76E}">
      <dgm:prSet/>
      <dgm:spPr/>
      <dgm:t>
        <a:bodyPr/>
        <a:lstStyle/>
        <a:p>
          <a:endParaRPr lang="en-US"/>
        </a:p>
      </dgm:t>
    </dgm:pt>
    <dgm:pt modelId="{A373BEC4-3BF2-4305-8FA3-145F1E0D9E6E}">
      <dgm:prSet/>
      <dgm:spPr/>
      <dgm:t>
        <a:bodyPr/>
        <a:lstStyle/>
        <a:p>
          <a:r>
            <a:rPr lang="en-CA" dirty="0"/>
            <a:t>Phase 4: Ground truthing</a:t>
          </a:r>
          <a:endParaRPr lang="en-US" dirty="0"/>
        </a:p>
      </dgm:t>
    </dgm:pt>
    <dgm:pt modelId="{625F9BDC-742D-417E-BC66-D0C3A96866E6}" type="parTrans" cxnId="{D8FD9571-4F4A-43F0-86AA-37C4CB888669}">
      <dgm:prSet/>
      <dgm:spPr/>
      <dgm:t>
        <a:bodyPr/>
        <a:lstStyle/>
        <a:p>
          <a:endParaRPr lang="en-US"/>
        </a:p>
      </dgm:t>
    </dgm:pt>
    <dgm:pt modelId="{85440CCD-2414-41F7-BD71-023892615EF9}" type="sibTrans" cxnId="{D8FD9571-4F4A-43F0-86AA-37C4CB888669}">
      <dgm:prSet/>
      <dgm:spPr/>
      <dgm:t>
        <a:bodyPr/>
        <a:lstStyle/>
        <a:p>
          <a:endParaRPr lang="en-US"/>
        </a:p>
      </dgm:t>
    </dgm:pt>
    <dgm:pt modelId="{C24BB106-3D51-48C5-85CF-74FB5E8435FD}">
      <dgm:prSet/>
      <dgm:spPr/>
      <dgm:t>
        <a:bodyPr/>
        <a:lstStyle/>
        <a:p>
          <a:r>
            <a:rPr lang="en-CA" dirty="0"/>
            <a:t>Phase 5: Ongoing maintenance</a:t>
          </a:r>
          <a:endParaRPr lang="en-US" dirty="0"/>
        </a:p>
      </dgm:t>
    </dgm:pt>
    <dgm:pt modelId="{BBB12B1F-5F8D-41D9-8EA3-9A36116EDBFF}" type="parTrans" cxnId="{EF115788-1C32-45F0-BD25-215B3A63D868}">
      <dgm:prSet/>
      <dgm:spPr/>
      <dgm:t>
        <a:bodyPr/>
        <a:lstStyle/>
        <a:p>
          <a:endParaRPr lang="en-US"/>
        </a:p>
      </dgm:t>
    </dgm:pt>
    <dgm:pt modelId="{173F1057-F203-4CC7-A699-8E93E2D874C0}" type="sibTrans" cxnId="{EF115788-1C32-45F0-BD25-215B3A63D868}">
      <dgm:prSet/>
      <dgm:spPr/>
      <dgm:t>
        <a:bodyPr/>
        <a:lstStyle/>
        <a:p>
          <a:endParaRPr lang="en-US"/>
        </a:p>
      </dgm:t>
    </dgm:pt>
    <dgm:pt modelId="{6114AEBF-CC7F-4069-8416-4427C852827E}" type="pres">
      <dgm:prSet presAssocID="{694F5112-9C41-40F0-8B8A-E53F80469E9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E76E69-9AD9-4BDB-9B0D-29D6730E7D02}" type="pres">
      <dgm:prSet presAssocID="{581ADE2D-B5FF-4CC5-A642-6DBE1C692247}" presName="compNode" presStyleCnt="0"/>
      <dgm:spPr/>
    </dgm:pt>
    <dgm:pt modelId="{66D3D358-4A6C-4B9F-9053-C2C64D9B5339}" type="pres">
      <dgm:prSet presAssocID="{581ADE2D-B5FF-4CC5-A642-6DBE1C692247}" presName="bgRect" presStyleLbl="bgShp" presStyleIdx="0" presStyleCnt="5"/>
      <dgm:spPr/>
    </dgm:pt>
    <dgm:pt modelId="{6D37FD39-A294-40F3-B25A-24B8112D8142}" type="pres">
      <dgm:prSet presAssocID="{581ADE2D-B5FF-4CC5-A642-6DBE1C69224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9516E53-B5F7-424F-9AA7-596E30FF2589}" type="pres">
      <dgm:prSet presAssocID="{581ADE2D-B5FF-4CC5-A642-6DBE1C692247}" presName="spaceRect" presStyleCnt="0"/>
      <dgm:spPr/>
    </dgm:pt>
    <dgm:pt modelId="{5BF305F4-B47D-469E-A978-21895A59C70A}" type="pres">
      <dgm:prSet presAssocID="{581ADE2D-B5FF-4CC5-A642-6DBE1C692247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5F5D3BF-7AD3-4BCB-AC84-01653EB53976}" type="pres">
      <dgm:prSet presAssocID="{79019458-D9E0-43B9-98DE-5146FA2C95BA}" presName="sibTrans" presStyleCnt="0"/>
      <dgm:spPr/>
    </dgm:pt>
    <dgm:pt modelId="{F7517074-C87C-4EF4-9A9A-59DBC1D546B6}" type="pres">
      <dgm:prSet presAssocID="{FD506CD2-0FD0-4861-833C-FA620E22BE43}" presName="compNode" presStyleCnt="0"/>
      <dgm:spPr/>
    </dgm:pt>
    <dgm:pt modelId="{80C1F227-BD91-4297-B509-965C595430EA}" type="pres">
      <dgm:prSet presAssocID="{FD506CD2-0FD0-4861-833C-FA620E22BE43}" presName="bgRect" presStyleLbl="bgShp" presStyleIdx="1" presStyleCnt="5"/>
      <dgm:spPr/>
    </dgm:pt>
    <dgm:pt modelId="{10D6BF23-9CE0-45A1-BFD7-84C1ED64CB4A}" type="pres">
      <dgm:prSet presAssocID="{FD506CD2-0FD0-4861-833C-FA620E22BE43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EEF81F49-2799-4EB3-934D-16D92832B59C}" type="pres">
      <dgm:prSet presAssocID="{FD506CD2-0FD0-4861-833C-FA620E22BE43}" presName="spaceRect" presStyleCnt="0"/>
      <dgm:spPr/>
    </dgm:pt>
    <dgm:pt modelId="{C98E845B-BAC3-4F28-A621-1AA7D2F12B94}" type="pres">
      <dgm:prSet presAssocID="{FD506CD2-0FD0-4861-833C-FA620E22BE43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5F8AF67-C04F-49EF-9150-8CB67F3EEB84}" type="pres">
      <dgm:prSet presAssocID="{A650EA40-22B3-403A-B506-CE1519E8B633}" presName="sibTrans" presStyleCnt="0"/>
      <dgm:spPr/>
    </dgm:pt>
    <dgm:pt modelId="{28D601A8-CD8F-4C6A-8133-36D41F82C4DF}" type="pres">
      <dgm:prSet presAssocID="{DB199F97-F210-4518-BFB8-65095536CDC3}" presName="compNode" presStyleCnt="0"/>
      <dgm:spPr/>
    </dgm:pt>
    <dgm:pt modelId="{C8985E48-C5FD-4F24-A7DA-434CA4E7AC6B}" type="pres">
      <dgm:prSet presAssocID="{DB199F97-F210-4518-BFB8-65095536CDC3}" presName="bgRect" presStyleLbl="bgShp" presStyleIdx="2" presStyleCnt="5"/>
      <dgm:spPr/>
    </dgm:pt>
    <dgm:pt modelId="{08522E59-EA37-400A-9800-0FC8912C5F92}" type="pres">
      <dgm:prSet presAssocID="{DB199F97-F210-4518-BFB8-65095536CDC3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5B95FCB2-B488-4ACE-AE0D-F529FE32B3D7}" type="pres">
      <dgm:prSet presAssocID="{DB199F97-F210-4518-BFB8-65095536CDC3}" presName="spaceRect" presStyleCnt="0"/>
      <dgm:spPr/>
    </dgm:pt>
    <dgm:pt modelId="{D7C16FED-38E1-4412-B554-7C0715C7E4B0}" type="pres">
      <dgm:prSet presAssocID="{DB199F97-F210-4518-BFB8-65095536CDC3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13564EE-348E-449F-B635-7A827AEC8C8F}" type="pres">
      <dgm:prSet presAssocID="{FA4472C2-3F44-4DC0-93F1-9620BD1CC070}" presName="sibTrans" presStyleCnt="0"/>
      <dgm:spPr/>
    </dgm:pt>
    <dgm:pt modelId="{37A29CD8-09FA-47B5-B1BA-33ECF8E386F3}" type="pres">
      <dgm:prSet presAssocID="{A373BEC4-3BF2-4305-8FA3-145F1E0D9E6E}" presName="compNode" presStyleCnt="0"/>
      <dgm:spPr/>
    </dgm:pt>
    <dgm:pt modelId="{84EAADF5-015F-4F31-965C-AB53A1E55A12}" type="pres">
      <dgm:prSet presAssocID="{A373BEC4-3BF2-4305-8FA3-145F1E0D9E6E}" presName="bgRect" presStyleLbl="bgShp" presStyleIdx="3" presStyleCnt="5"/>
      <dgm:spPr/>
    </dgm:pt>
    <dgm:pt modelId="{91370B67-A9E8-4136-A43E-F4EBDF218DF7}" type="pres">
      <dgm:prSet presAssocID="{A373BEC4-3BF2-4305-8FA3-145F1E0D9E6E}" presName="iconRect" presStyleLbl="node1" presStyleIdx="3" presStyleCnt="5"/>
      <dgm:spPr>
        <a:blipFill>
          <a:blip xmlns:r="http://schemas.openxmlformats.org/officeDocument/2006/relationships" r:embed="rId7" cstate="hqprint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ighway scene"/>
        </a:ext>
      </dgm:extLst>
    </dgm:pt>
    <dgm:pt modelId="{E859A814-B56A-4508-AE3E-13E476296788}" type="pres">
      <dgm:prSet presAssocID="{A373BEC4-3BF2-4305-8FA3-145F1E0D9E6E}" presName="spaceRect" presStyleCnt="0"/>
      <dgm:spPr/>
    </dgm:pt>
    <dgm:pt modelId="{521BB385-D82F-46BD-B766-75F8710CD8AA}" type="pres">
      <dgm:prSet presAssocID="{A373BEC4-3BF2-4305-8FA3-145F1E0D9E6E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0394008-8CCB-457F-8ACA-6465960EC5D4}" type="pres">
      <dgm:prSet presAssocID="{85440CCD-2414-41F7-BD71-023892615EF9}" presName="sibTrans" presStyleCnt="0"/>
      <dgm:spPr/>
    </dgm:pt>
    <dgm:pt modelId="{5B5C2073-E942-42A8-A1BD-F812D52C7810}" type="pres">
      <dgm:prSet presAssocID="{C24BB106-3D51-48C5-85CF-74FB5E8435FD}" presName="compNode" presStyleCnt="0"/>
      <dgm:spPr/>
    </dgm:pt>
    <dgm:pt modelId="{4E280F29-1970-498D-98C6-6214289611EB}" type="pres">
      <dgm:prSet presAssocID="{C24BB106-3D51-48C5-85CF-74FB5E8435FD}" presName="bgRect" presStyleLbl="bgShp" presStyleIdx="4" presStyleCnt="5"/>
      <dgm:spPr/>
    </dgm:pt>
    <dgm:pt modelId="{5486091E-9060-4720-999D-6A82FA839CA9}" type="pres">
      <dgm:prSet presAssocID="{C24BB106-3D51-48C5-85CF-74FB5E8435F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B0E3A0DD-7825-4F49-A7D1-DB71A2380AEB}" type="pres">
      <dgm:prSet presAssocID="{C24BB106-3D51-48C5-85CF-74FB5E8435FD}" presName="spaceRect" presStyleCnt="0"/>
      <dgm:spPr/>
    </dgm:pt>
    <dgm:pt modelId="{29E309A8-D069-4DE7-9A27-F38559C19BE4}" type="pres">
      <dgm:prSet presAssocID="{C24BB106-3D51-48C5-85CF-74FB5E8435FD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00183358-BE49-4A7B-A77C-9B0A5B65E7C4}" type="presOf" srcId="{DB199F97-F210-4518-BFB8-65095536CDC3}" destId="{D7C16FED-38E1-4412-B554-7C0715C7E4B0}" srcOrd="0" destOrd="0" presId="urn:microsoft.com/office/officeart/2018/2/layout/IconVerticalSolidList"/>
    <dgm:cxn modelId="{5BDE686C-AD55-4A4F-A5F3-867D814F4DA5}" type="presOf" srcId="{694F5112-9C41-40F0-8B8A-E53F80469E9D}" destId="{6114AEBF-CC7F-4069-8416-4427C852827E}" srcOrd="0" destOrd="0" presId="urn:microsoft.com/office/officeart/2018/2/layout/IconVerticalSolidList"/>
    <dgm:cxn modelId="{FDEA8787-2065-4EE9-B21C-A4062116106D}" srcId="{694F5112-9C41-40F0-8B8A-E53F80469E9D}" destId="{581ADE2D-B5FF-4CC5-A642-6DBE1C692247}" srcOrd="0" destOrd="0" parTransId="{EFFFE9FF-080E-408F-A2BF-F20CBD4FDA35}" sibTransId="{79019458-D9E0-43B9-98DE-5146FA2C95BA}"/>
    <dgm:cxn modelId="{A2EBD1AE-151F-476D-BA10-5A28FB748A4D}" type="presOf" srcId="{C24BB106-3D51-48C5-85CF-74FB5E8435FD}" destId="{29E309A8-D069-4DE7-9A27-F38559C19BE4}" srcOrd="0" destOrd="0" presId="urn:microsoft.com/office/officeart/2018/2/layout/IconVerticalSolidList"/>
    <dgm:cxn modelId="{E30F2396-26A6-42DA-A51E-37AE350436EE}" type="presOf" srcId="{581ADE2D-B5FF-4CC5-A642-6DBE1C692247}" destId="{5BF305F4-B47D-469E-A978-21895A59C70A}" srcOrd="0" destOrd="0" presId="urn:microsoft.com/office/officeart/2018/2/layout/IconVerticalSolidList"/>
    <dgm:cxn modelId="{692C02B5-8D40-4C86-B448-842E9350D76E}" srcId="{694F5112-9C41-40F0-8B8A-E53F80469E9D}" destId="{DB199F97-F210-4518-BFB8-65095536CDC3}" srcOrd="2" destOrd="0" parTransId="{B6DFDE40-A349-427E-8069-40AB93C7DD77}" sibTransId="{FA4472C2-3F44-4DC0-93F1-9620BD1CC070}"/>
    <dgm:cxn modelId="{EF115788-1C32-45F0-BD25-215B3A63D868}" srcId="{694F5112-9C41-40F0-8B8A-E53F80469E9D}" destId="{C24BB106-3D51-48C5-85CF-74FB5E8435FD}" srcOrd="4" destOrd="0" parTransId="{BBB12B1F-5F8D-41D9-8EA3-9A36116EDBFF}" sibTransId="{173F1057-F203-4CC7-A699-8E93E2D874C0}"/>
    <dgm:cxn modelId="{B28BD36D-96A6-44EE-82F2-E9C2DAFDAA5B}" type="presOf" srcId="{FD506CD2-0FD0-4861-833C-FA620E22BE43}" destId="{C98E845B-BAC3-4F28-A621-1AA7D2F12B94}" srcOrd="0" destOrd="0" presId="urn:microsoft.com/office/officeart/2018/2/layout/IconVerticalSolidList"/>
    <dgm:cxn modelId="{052136F5-2D7F-436D-A697-1C3C6DB22806}" srcId="{694F5112-9C41-40F0-8B8A-E53F80469E9D}" destId="{FD506CD2-0FD0-4861-833C-FA620E22BE43}" srcOrd="1" destOrd="0" parTransId="{4C63F8CE-D4C2-40CF-A340-E9A16C8832BD}" sibTransId="{A650EA40-22B3-403A-B506-CE1519E8B633}"/>
    <dgm:cxn modelId="{FF8968B7-CBCC-415D-A0E9-A69ADE2C0FE8}" type="presOf" srcId="{A373BEC4-3BF2-4305-8FA3-145F1E0D9E6E}" destId="{521BB385-D82F-46BD-B766-75F8710CD8AA}" srcOrd="0" destOrd="0" presId="urn:microsoft.com/office/officeart/2018/2/layout/IconVerticalSolidList"/>
    <dgm:cxn modelId="{D8FD9571-4F4A-43F0-86AA-37C4CB888669}" srcId="{694F5112-9C41-40F0-8B8A-E53F80469E9D}" destId="{A373BEC4-3BF2-4305-8FA3-145F1E0D9E6E}" srcOrd="3" destOrd="0" parTransId="{625F9BDC-742D-417E-BC66-D0C3A96866E6}" sibTransId="{85440CCD-2414-41F7-BD71-023892615EF9}"/>
    <dgm:cxn modelId="{80C3F8F7-072E-4939-A2E1-E1DC389D5987}" type="presParOf" srcId="{6114AEBF-CC7F-4069-8416-4427C852827E}" destId="{46E76E69-9AD9-4BDB-9B0D-29D6730E7D02}" srcOrd="0" destOrd="0" presId="urn:microsoft.com/office/officeart/2018/2/layout/IconVerticalSolidList"/>
    <dgm:cxn modelId="{7FD76236-C502-4132-BB95-3BE37C801CC2}" type="presParOf" srcId="{46E76E69-9AD9-4BDB-9B0D-29D6730E7D02}" destId="{66D3D358-4A6C-4B9F-9053-C2C64D9B5339}" srcOrd="0" destOrd="0" presId="urn:microsoft.com/office/officeart/2018/2/layout/IconVerticalSolidList"/>
    <dgm:cxn modelId="{6870C6A6-C9DB-4D8D-89C5-4DA50532D4AF}" type="presParOf" srcId="{46E76E69-9AD9-4BDB-9B0D-29D6730E7D02}" destId="{6D37FD39-A294-40F3-B25A-24B8112D8142}" srcOrd="1" destOrd="0" presId="urn:microsoft.com/office/officeart/2018/2/layout/IconVerticalSolidList"/>
    <dgm:cxn modelId="{A337688A-5ACA-4D89-9A93-3B5B53F63777}" type="presParOf" srcId="{46E76E69-9AD9-4BDB-9B0D-29D6730E7D02}" destId="{49516E53-B5F7-424F-9AA7-596E30FF2589}" srcOrd="2" destOrd="0" presId="urn:microsoft.com/office/officeart/2018/2/layout/IconVerticalSolidList"/>
    <dgm:cxn modelId="{C47CF30D-9D8D-45AF-A823-8B4853B2DB17}" type="presParOf" srcId="{46E76E69-9AD9-4BDB-9B0D-29D6730E7D02}" destId="{5BF305F4-B47D-469E-A978-21895A59C70A}" srcOrd="3" destOrd="0" presId="urn:microsoft.com/office/officeart/2018/2/layout/IconVerticalSolidList"/>
    <dgm:cxn modelId="{88A43855-9633-4699-94AB-A5BC29CD9208}" type="presParOf" srcId="{6114AEBF-CC7F-4069-8416-4427C852827E}" destId="{F5F5D3BF-7AD3-4BCB-AC84-01653EB53976}" srcOrd="1" destOrd="0" presId="urn:microsoft.com/office/officeart/2018/2/layout/IconVerticalSolidList"/>
    <dgm:cxn modelId="{370E4C26-5E04-4A71-B1BE-CE4100A929FC}" type="presParOf" srcId="{6114AEBF-CC7F-4069-8416-4427C852827E}" destId="{F7517074-C87C-4EF4-9A9A-59DBC1D546B6}" srcOrd="2" destOrd="0" presId="urn:microsoft.com/office/officeart/2018/2/layout/IconVerticalSolidList"/>
    <dgm:cxn modelId="{B225BDC2-F435-4DA5-8532-18C1071AC28F}" type="presParOf" srcId="{F7517074-C87C-4EF4-9A9A-59DBC1D546B6}" destId="{80C1F227-BD91-4297-B509-965C595430EA}" srcOrd="0" destOrd="0" presId="urn:microsoft.com/office/officeart/2018/2/layout/IconVerticalSolidList"/>
    <dgm:cxn modelId="{49BBC3B2-28ED-4A46-8AB4-BFFF87062C74}" type="presParOf" srcId="{F7517074-C87C-4EF4-9A9A-59DBC1D546B6}" destId="{10D6BF23-9CE0-45A1-BFD7-84C1ED64CB4A}" srcOrd="1" destOrd="0" presId="urn:microsoft.com/office/officeart/2018/2/layout/IconVerticalSolidList"/>
    <dgm:cxn modelId="{65AC0008-9697-45D7-BFEC-D3028E72AE3A}" type="presParOf" srcId="{F7517074-C87C-4EF4-9A9A-59DBC1D546B6}" destId="{EEF81F49-2799-4EB3-934D-16D92832B59C}" srcOrd="2" destOrd="0" presId="urn:microsoft.com/office/officeart/2018/2/layout/IconVerticalSolidList"/>
    <dgm:cxn modelId="{D3EA3045-4499-493D-9FE0-81971E41EE5A}" type="presParOf" srcId="{F7517074-C87C-4EF4-9A9A-59DBC1D546B6}" destId="{C98E845B-BAC3-4F28-A621-1AA7D2F12B94}" srcOrd="3" destOrd="0" presId="urn:microsoft.com/office/officeart/2018/2/layout/IconVerticalSolidList"/>
    <dgm:cxn modelId="{5B45B5F1-C3EF-486F-B48A-CEB32E118851}" type="presParOf" srcId="{6114AEBF-CC7F-4069-8416-4427C852827E}" destId="{25F8AF67-C04F-49EF-9150-8CB67F3EEB84}" srcOrd="3" destOrd="0" presId="urn:microsoft.com/office/officeart/2018/2/layout/IconVerticalSolidList"/>
    <dgm:cxn modelId="{81B53B43-363C-449A-B8CF-B37B214923B2}" type="presParOf" srcId="{6114AEBF-CC7F-4069-8416-4427C852827E}" destId="{28D601A8-CD8F-4C6A-8133-36D41F82C4DF}" srcOrd="4" destOrd="0" presId="urn:microsoft.com/office/officeart/2018/2/layout/IconVerticalSolidList"/>
    <dgm:cxn modelId="{A63DDA44-C33D-453C-AFB9-7357149DA0ED}" type="presParOf" srcId="{28D601A8-CD8F-4C6A-8133-36D41F82C4DF}" destId="{C8985E48-C5FD-4F24-A7DA-434CA4E7AC6B}" srcOrd="0" destOrd="0" presId="urn:microsoft.com/office/officeart/2018/2/layout/IconVerticalSolidList"/>
    <dgm:cxn modelId="{FC411CF2-4296-4AB7-87F7-299A8C57EE7D}" type="presParOf" srcId="{28D601A8-CD8F-4C6A-8133-36D41F82C4DF}" destId="{08522E59-EA37-400A-9800-0FC8912C5F92}" srcOrd="1" destOrd="0" presId="urn:microsoft.com/office/officeart/2018/2/layout/IconVerticalSolidList"/>
    <dgm:cxn modelId="{E954452C-FD54-4DAE-8F30-31147AA96870}" type="presParOf" srcId="{28D601A8-CD8F-4C6A-8133-36D41F82C4DF}" destId="{5B95FCB2-B488-4ACE-AE0D-F529FE32B3D7}" srcOrd="2" destOrd="0" presId="urn:microsoft.com/office/officeart/2018/2/layout/IconVerticalSolidList"/>
    <dgm:cxn modelId="{AA5A2510-3877-4113-AF1D-8AFDB14238F5}" type="presParOf" srcId="{28D601A8-CD8F-4C6A-8133-36D41F82C4DF}" destId="{D7C16FED-38E1-4412-B554-7C0715C7E4B0}" srcOrd="3" destOrd="0" presId="urn:microsoft.com/office/officeart/2018/2/layout/IconVerticalSolidList"/>
    <dgm:cxn modelId="{F73300D5-D3EE-462F-8AC4-A3A5073BB9F8}" type="presParOf" srcId="{6114AEBF-CC7F-4069-8416-4427C852827E}" destId="{F13564EE-348E-449F-B635-7A827AEC8C8F}" srcOrd="5" destOrd="0" presId="urn:microsoft.com/office/officeart/2018/2/layout/IconVerticalSolidList"/>
    <dgm:cxn modelId="{6B9E8BF6-F28A-43F7-A57E-145ED45A0B40}" type="presParOf" srcId="{6114AEBF-CC7F-4069-8416-4427C852827E}" destId="{37A29CD8-09FA-47B5-B1BA-33ECF8E386F3}" srcOrd="6" destOrd="0" presId="urn:microsoft.com/office/officeart/2018/2/layout/IconVerticalSolidList"/>
    <dgm:cxn modelId="{E3EA8806-1982-4908-AD36-78A28B83333E}" type="presParOf" srcId="{37A29CD8-09FA-47B5-B1BA-33ECF8E386F3}" destId="{84EAADF5-015F-4F31-965C-AB53A1E55A12}" srcOrd="0" destOrd="0" presId="urn:microsoft.com/office/officeart/2018/2/layout/IconVerticalSolidList"/>
    <dgm:cxn modelId="{4D9CC746-AD8A-4CA7-BBB2-CEC613D861D6}" type="presParOf" srcId="{37A29CD8-09FA-47B5-B1BA-33ECF8E386F3}" destId="{91370B67-A9E8-4136-A43E-F4EBDF218DF7}" srcOrd="1" destOrd="0" presId="urn:microsoft.com/office/officeart/2018/2/layout/IconVerticalSolidList"/>
    <dgm:cxn modelId="{3DB694F0-9B92-47DB-A4DF-96CCC0591C2E}" type="presParOf" srcId="{37A29CD8-09FA-47B5-B1BA-33ECF8E386F3}" destId="{E859A814-B56A-4508-AE3E-13E476296788}" srcOrd="2" destOrd="0" presId="urn:microsoft.com/office/officeart/2018/2/layout/IconVerticalSolidList"/>
    <dgm:cxn modelId="{2AD24BAC-8935-4A93-A5B7-9EA2D3094999}" type="presParOf" srcId="{37A29CD8-09FA-47B5-B1BA-33ECF8E386F3}" destId="{521BB385-D82F-46BD-B766-75F8710CD8AA}" srcOrd="3" destOrd="0" presId="urn:microsoft.com/office/officeart/2018/2/layout/IconVerticalSolidList"/>
    <dgm:cxn modelId="{0762C37A-23A1-46B5-B299-60E6AEA07676}" type="presParOf" srcId="{6114AEBF-CC7F-4069-8416-4427C852827E}" destId="{80394008-8CCB-457F-8ACA-6465960EC5D4}" srcOrd="7" destOrd="0" presId="urn:microsoft.com/office/officeart/2018/2/layout/IconVerticalSolidList"/>
    <dgm:cxn modelId="{3AC78A53-8F62-4DF4-B786-550F248F8624}" type="presParOf" srcId="{6114AEBF-CC7F-4069-8416-4427C852827E}" destId="{5B5C2073-E942-42A8-A1BD-F812D52C7810}" srcOrd="8" destOrd="0" presId="urn:microsoft.com/office/officeart/2018/2/layout/IconVerticalSolidList"/>
    <dgm:cxn modelId="{78CDE4F2-314B-4454-A66C-E6EB5CDCB048}" type="presParOf" srcId="{5B5C2073-E942-42A8-A1BD-F812D52C7810}" destId="{4E280F29-1970-498D-98C6-6214289611EB}" srcOrd="0" destOrd="0" presId="urn:microsoft.com/office/officeart/2018/2/layout/IconVerticalSolidList"/>
    <dgm:cxn modelId="{00B0C7B7-3912-47DD-BA40-A078C4D32FF1}" type="presParOf" srcId="{5B5C2073-E942-42A8-A1BD-F812D52C7810}" destId="{5486091E-9060-4720-999D-6A82FA839CA9}" srcOrd="1" destOrd="0" presId="urn:microsoft.com/office/officeart/2018/2/layout/IconVerticalSolidList"/>
    <dgm:cxn modelId="{FF8C85D5-C462-4940-8EFF-E94250BDE6C3}" type="presParOf" srcId="{5B5C2073-E942-42A8-A1BD-F812D52C7810}" destId="{B0E3A0DD-7825-4F49-A7D1-DB71A2380AEB}" srcOrd="2" destOrd="0" presId="urn:microsoft.com/office/officeart/2018/2/layout/IconVerticalSolidList"/>
    <dgm:cxn modelId="{B34E75D6-C70C-45A1-ABA4-DD09602B49B4}" type="presParOf" srcId="{5B5C2073-E942-42A8-A1BD-F812D52C7810}" destId="{29E309A8-D069-4DE7-9A27-F38559C19BE4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42D053-82F1-4A1E-B5D0-577BE6B83A04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1B5490-9340-49DA-A74B-61BFC4EA2408}">
      <dgm:prSet phldrT="[Text]" custT="1"/>
      <dgm:spPr/>
      <dgm:t>
        <a:bodyPr/>
        <a:lstStyle/>
        <a:p>
          <a:r>
            <a:rPr lang="en-CA" sz="2200" dirty="0"/>
            <a:t>Check Out Road Data</a:t>
          </a:r>
          <a:endParaRPr lang="en-US" sz="2200" dirty="0"/>
        </a:p>
      </dgm:t>
    </dgm:pt>
    <dgm:pt modelId="{42E5B685-8365-4D8A-BC89-278A0C4DE281}" type="parTrans" cxnId="{E7182708-726B-466A-8226-DF0137A22CB3}">
      <dgm:prSet/>
      <dgm:spPr/>
      <dgm:t>
        <a:bodyPr/>
        <a:lstStyle/>
        <a:p>
          <a:endParaRPr lang="en-US" sz="2200"/>
        </a:p>
      </dgm:t>
    </dgm:pt>
    <dgm:pt modelId="{5EA1BD5C-A127-4843-9D07-46DD1411B332}" type="sibTrans" cxnId="{E7182708-726B-466A-8226-DF0137A22CB3}">
      <dgm:prSet/>
      <dgm:spPr/>
      <dgm:t>
        <a:bodyPr/>
        <a:lstStyle/>
        <a:p>
          <a:endParaRPr lang="en-US" sz="2200"/>
        </a:p>
      </dgm:t>
    </dgm:pt>
    <dgm:pt modelId="{EEA20B48-EB3E-4F56-9002-095A1886EEB8}">
      <dgm:prSet phldrT="[Text]" custT="1"/>
      <dgm:spPr/>
      <dgm:t>
        <a:bodyPr/>
        <a:lstStyle/>
        <a:p>
          <a:r>
            <a:rPr lang="en-CA" sz="2200" dirty="0"/>
            <a:t>Collect Info in Field</a:t>
          </a:r>
          <a:endParaRPr lang="en-US" sz="2200" dirty="0"/>
        </a:p>
      </dgm:t>
    </dgm:pt>
    <dgm:pt modelId="{C6AF25A2-408A-4371-9EDE-F308762E7FE8}" type="parTrans" cxnId="{1D8B7D4A-585C-4F32-AE19-E60EB1718AD2}">
      <dgm:prSet/>
      <dgm:spPr/>
      <dgm:t>
        <a:bodyPr/>
        <a:lstStyle/>
        <a:p>
          <a:endParaRPr lang="en-US" sz="2200"/>
        </a:p>
      </dgm:t>
    </dgm:pt>
    <dgm:pt modelId="{7379FA72-5119-4F49-A18B-9883DA9FDDAA}" type="sibTrans" cxnId="{1D8B7D4A-585C-4F32-AE19-E60EB1718AD2}">
      <dgm:prSet/>
      <dgm:spPr/>
      <dgm:t>
        <a:bodyPr/>
        <a:lstStyle/>
        <a:p>
          <a:endParaRPr lang="en-US" sz="2200"/>
        </a:p>
      </dgm:t>
    </dgm:pt>
    <dgm:pt modelId="{E91F76CD-DA80-4DF2-A2EF-769050D3AF11}">
      <dgm:prSet phldrT="[Text]" custT="1"/>
      <dgm:spPr/>
      <dgm:t>
        <a:bodyPr/>
        <a:lstStyle/>
        <a:p>
          <a:r>
            <a:rPr lang="en-CA" sz="2200" dirty="0"/>
            <a:t>GIS Verification</a:t>
          </a:r>
          <a:endParaRPr lang="en-US" sz="2200" dirty="0"/>
        </a:p>
      </dgm:t>
    </dgm:pt>
    <dgm:pt modelId="{54BE871F-9FF7-4D6E-B532-CD6CF6033A22}" type="parTrans" cxnId="{70A4CF0E-7ADA-4D49-901D-371F49FFA81A}">
      <dgm:prSet/>
      <dgm:spPr/>
      <dgm:t>
        <a:bodyPr/>
        <a:lstStyle/>
        <a:p>
          <a:endParaRPr lang="en-US" sz="2200"/>
        </a:p>
      </dgm:t>
    </dgm:pt>
    <dgm:pt modelId="{7955C747-F2D1-4949-A42D-1A9AF6C4C0DD}" type="sibTrans" cxnId="{70A4CF0E-7ADA-4D49-901D-371F49FFA81A}">
      <dgm:prSet/>
      <dgm:spPr/>
      <dgm:t>
        <a:bodyPr/>
        <a:lstStyle/>
        <a:p>
          <a:endParaRPr lang="en-US" sz="2200"/>
        </a:p>
      </dgm:t>
    </dgm:pt>
    <dgm:pt modelId="{8A500F62-046F-4E59-BAE9-66149B258498}">
      <dgm:prSet phldrT="[Text]" custT="1"/>
      <dgm:spPr/>
      <dgm:t>
        <a:bodyPr/>
        <a:lstStyle/>
        <a:p>
          <a:r>
            <a:rPr lang="en-CA" sz="2200" dirty="0"/>
            <a:t>Field Updates Incorporated into Primary Road Dataset</a:t>
          </a:r>
          <a:endParaRPr lang="en-US" sz="2200" dirty="0"/>
        </a:p>
      </dgm:t>
    </dgm:pt>
    <dgm:pt modelId="{B2279794-5A22-4BB5-8E56-7BA65BB79B7A}" type="parTrans" cxnId="{8CA82651-08AA-44C7-BE9C-D411D63C8303}">
      <dgm:prSet/>
      <dgm:spPr/>
      <dgm:t>
        <a:bodyPr/>
        <a:lstStyle/>
        <a:p>
          <a:endParaRPr lang="en-US" sz="2200"/>
        </a:p>
      </dgm:t>
    </dgm:pt>
    <dgm:pt modelId="{28230A77-D345-4D16-BB5D-E92BF8E8066F}" type="sibTrans" cxnId="{8CA82651-08AA-44C7-BE9C-D411D63C8303}">
      <dgm:prSet/>
      <dgm:spPr/>
      <dgm:t>
        <a:bodyPr/>
        <a:lstStyle/>
        <a:p>
          <a:endParaRPr lang="en-US" sz="2200"/>
        </a:p>
      </dgm:t>
    </dgm:pt>
    <dgm:pt modelId="{960FC34F-4685-4C88-A634-9CDEAA08F45E}">
      <dgm:prSet phldrT="[Text]" custT="1"/>
      <dgm:spPr/>
      <dgm:t>
        <a:bodyPr/>
        <a:lstStyle/>
        <a:p>
          <a:r>
            <a:rPr lang="en-CA" sz="2200" dirty="0"/>
            <a:t>Sync Collected Data Back </a:t>
          </a:r>
          <a:endParaRPr lang="en-US" sz="2200" dirty="0"/>
        </a:p>
      </dgm:t>
    </dgm:pt>
    <dgm:pt modelId="{E0B0EBA3-5A72-4DB2-8E75-E6CF08668DEC}" type="parTrans" cxnId="{9E5A68AB-79E7-4532-B84C-D0CDCFB34ACF}">
      <dgm:prSet/>
      <dgm:spPr/>
      <dgm:t>
        <a:bodyPr/>
        <a:lstStyle/>
        <a:p>
          <a:endParaRPr lang="en-US" sz="2200"/>
        </a:p>
      </dgm:t>
    </dgm:pt>
    <dgm:pt modelId="{818C0376-AE2E-4F53-8FD5-58301390051A}" type="sibTrans" cxnId="{9E5A68AB-79E7-4532-B84C-D0CDCFB34ACF}">
      <dgm:prSet/>
      <dgm:spPr/>
      <dgm:t>
        <a:bodyPr/>
        <a:lstStyle/>
        <a:p>
          <a:endParaRPr lang="en-US" sz="2200"/>
        </a:p>
      </dgm:t>
    </dgm:pt>
    <dgm:pt modelId="{FA7873DC-1EFE-439C-B7B6-8E7A40550CED}" type="pres">
      <dgm:prSet presAssocID="{2042D053-82F1-4A1E-B5D0-577BE6B83A0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28F8FF-3119-403C-94F9-836ABA329BBA}" type="pres">
      <dgm:prSet presAssocID="{2042D053-82F1-4A1E-B5D0-577BE6B83A04}" presName="cycle" presStyleCnt="0"/>
      <dgm:spPr/>
    </dgm:pt>
    <dgm:pt modelId="{07A9CB9B-DE42-40DF-B609-11DDEF85DD28}" type="pres">
      <dgm:prSet presAssocID="{B91B5490-9340-49DA-A74B-61BFC4EA2408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9C6B4-00AE-4AA9-B5E8-102782819D80}" type="pres">
      <dgm:prSet presAssocID="{5EA1BD5C-A127-4843-9D07-46DD1411B332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5261D613-436E-4D39-8428-64D84472886C}" type="pres">
      <dgm:prSet presAssocID="{EEA20B48-EB3E-4F56-9002-095A1886EEB8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45B000-DDCD-4B6B-AD49-20B2299D9A0F}" type="pres">
      <dgm:prSet presAssocID="{960FC34F-4685-4C88-A634-9CDEAA08F45E}" presName="nodeFollowingNodes" presStyleLbl="node1" presStyleIdx="2" presStyleCnt="5" custRadScaleRad="97132" custRadScaleInc="-364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41363-5079-4963-95E8-753AB6A9DE81}" type="pres">
      <dgm:prSet presAssocID="{E91F76CD-DA80-4DF2-A2EF-769050D3AF11}" presName="nodeFollowingNodes" presStyleLbl="node1" presStyleIdx="3" presStyleCnt="5" custRadScaleRad="104766" custRadScaleInc="14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3D69A7-7F71-4A4F-AD1E-459D16B25A14}" type="pres">
      <dgm:prSet presAssocID="{8A500F62-046F-4E59-BAE9-66149B258498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19FB09-C811-4B09-BAF9-893A0462769F}" type="presOf" srcId="{B91B5490-9340-49DA-A74B-61BFC4EA2408}" destId="{07A9CB9B-DE42-40DF-B609-11DDEF85DD28}" srcOrd="0" destOrd="0" presId="urn:microsoft.com/office/officeart/2005/8/layout/cycle3"/>
    <dgm:cxn modelId="{70A4CF0E-7ADA-4D49-901D-371F49FFA81A}" srcId="{2042D053-82F1-4A1E-B5D0-577BE6B83A04}" destId="{E91F76CD-DA80-4DF2-A2EF-769050D3AF11}" srcOrd="3" destOrd="0" parTransId="{54BE871F-9FF7-4D6E-B532-CD6CF6033A22}" sibTransId="{7955C747-F2D1-4949-A42D-1A9AF6C4C0DD}"/>
    <dgm:cxn modelId="{9E5A68AB-79E7-4532-B84C-D0CDCFB34ACF}" srcId="{2042D053-82F1-4A1E-B5D0-577BE6B83A04}" destId="{960FC34F-4685-4C88-A634-9CDEAA08F45E}" srcOrd="2" destOrd="0" parTransId="{E0B0EBA3-5A72-4DB2-8E75-E6CF08668DEC}" sibTransId="{818C0376-AE2E-4F53-8FD5-58301390051A}"/>
    <dgm:cxn modelId="{863AC14A-5623-468D-B368-8673B5C2FCB2}" type="presOf" srcId="{5EA1BD5C-A127-4843-9D07-46DD1411B332}" destId="{9729C6B4-00AE-4AA9-B5E8-102782819D80}" srcOrd="0" destOrd="0" presId="urn:microsoft.com/office/officeart/2005/8/layout/cycle3"/>
    <dgm:cxn modelId="{1D8B7D4A-585C-4F32-AE19-E60EB1718AD2}" srcId="{2042D053-82F1-4A1E-B5D0-577BE6B83A04}" destId="{EEA20B48-EB3E-4F56-9002-095A1886EEB8}" srcOrd="1" destOrd="0" parTransId="{C6AF25A2-408A-4371-9EDE-F308762E7FE8}" sibTransId="{7379FA72-5119-4F49-A18B-9883DA9FDDAA}"/>
    <dgm:cxn modelId="{F6A674E0-1300-4D94-9101-0DB44F92DC6B}" type="presOf" srcId="{EEA20B48-EB3E-4F56-9002-095A1886EEB8}" destId="{5261D613-436E-4D39-8428-64D84472886C}" srcOrd="0" destOrd="0" presId="urn:microsoft.com/office/officeart/2005/8/layout/cycle3"/>
    <dgm:cxn modelId="{04866BF9-32BE-41B4-8085-4D5DA5A5E180}" type="presOf" srcId="{E91F76CD-DA80-4DF2-A2EF-769050D3AF11}" destId="{CEA41363-5079-4963-95E8-753AB6A9DE81}" srcOrd="0" destOrd="0" presId="urn:microsoft.com/office/officeart/2005/8/layout/cycle3"/>
    <dgm:cxn modelId="{4429881F-8C91-4E47-9734-D797D8B17DD8}" type="presOf" srcId="{2042D053-82F1-4A1E-B5D0-577BE6B83A04}" destId="{FA7873DC-1EFE-439C-B7B6-8E7A40550CED}" srcOrd="0" destOrd="0" presId="urn:microsoft.com/office/officeart/2005/8/layout/cycle3"/>
    <dgm:cxn modelId="{E7182708-726B-466A-8226-DF0137A22CB3}" srcId="{2042D053-82F1-4A1E-B5D0-577BE6B83A04}" destId="{B91B5490-9340-49DA-A74B-61BFC4EA2408}" srcOrd="0" destOrd="0" parTransId="{42E5B685-8365-4D8A-BC89-278A0C4DE281}" sibTransId="{5EA1BD5C-A127-4843-9D07-46DD1411B332}"/>
    <dgm:cxn modelId="{8CA82651-08AA-44C7-BE9C-D411D63C8303}" srcId="{2042D053-82F1-4A1E-B5D0-577BE6B83A04}" destId="{8A500F62-046F-4E59-BAE9-66149B258498}" srcOrd="4" destOrd="0" parTransId="{B2279794-5A22-4BB5-8E56-7BA65BB79B7A}" sibTransId="{28230A77-D345-4D16-BB5D-E92BF8E8066F}"/>
    <dgm:cxn modelId="{95F36543-7BE1-47FB-82DF-FC6C26D03CA6}" type="presOf" srcId="{960FC34F-4685-4C88-A634-9CDEAA08F45E}" destId="{8E45B000-DDCD-4B6B-AD49-20B2299D9A0F}" srcOrd="0" destOrd="0" presId="urn:microsoft.com/office/officeart/2005/8/layout/cycle3"/>
    <dgm:cxn modelId="{142F410B-CFF9-4740-B3D1-E4BA6CF6D583}" type="presOf" srcId="{8A500F62-046F-4E59-BAE9-66149B258498}" destId="{243D69A7-7F71-4A4F-AD1E-459D16B25A14}" srcOrd="0" destOrd="0" presId="urn:microsoft.com/office/officeart/2005/8/layout/cycle3"/>
    <dgm:cxn modelId="{1A3A4EB8-DAA5-4114-9160-DE949597F35E}" type="presParOf" srcId="{FA7873DC-1EFE-439C-B7B6-8E7A40550CED}" destId="{0928F8FF-3119-403C-94F9-836ABA329BBA}" srcOrd="0" destOrd="0" presId="urn:microsoft.com/office/officeart/2005/8/layout/cycle3"/>
    <dgm:cxn modelId="{671B2B72-EDE1-4F9B-8E14-0D8C58C0EA5E}" type="presParOf" srcId="{0928F8FF-3119-403C-94F9-836ABA329BBA}" destId="{07A9CB9B-DE42-40DF-B609-11DDEF85DD28}" srcOrd="0" destOrd="0" presId="urn:microsoft.com/office/officeart/2005/8/layout/cycle3"/>
    <dgm:cxn modelId="{B53F1E3C-D822-44A1-B7D6-F7784D5BDC7B}" type="presParOf" srcId="{0928F8FF-3119-403C-94F9-836ABA329BBA}" destId="{9729C6B4-00AE-4AA9-B5E8-102782819D80}" srcOrd="1" destOrd="0" presId="urn:microsoft.com/office/officeart/2005/8/layout/cycle3"/>
    <dgm:cxn modelId="{E6BBE1EE-739B-4778-B44C-FFBB31452CA9}" type="presParOf" srcId="{0928F8FF-3119-403C-94F9-836ABA329BBA}" destId="{5261D613-436E-4D39-8428-64D84472886C}" srcOrd="2" destOrd="0" presId="urn:microsoft.com/office/officeart/2005/8/layout/cycle3"/>
    <dgm:cxn modelId="{89E0A0B5-1A22-4ED8-A43B-73055A62134B}" type="presParOf" srcId="{0928F8FF-3119-403C-94F9-836ABA329BBA}" destId="{8E45B000-DDCD-4B6B-AD49-20B2299D9A0F}" srcOrd="3" destOrd="0" presId="urn:microsoft.com/office/officeart/2005/8/layout/cycle3"/>
    <dgm:cxn modelId="{7F010AC6-AE4E-4C9B-96DA-A38F84D6AF1F}" type="presParOf" srcId="{0928F8FF-3119-403C-94F9-836ABA329BBA}" destId="{CEA41363-5079-4963-95E8-753AB6A9DE81}" srcOrd="4" destOrd="0" presId="urn:microsoft.com/office/officeart/2005/8/layout/cycle3"/>
    <dgm:cxn modelId="{C779E0CC-B163-445C-B08D-4538BE1D2655}" type="presParOf" srcId="{0928F8FF-3119-403C-94F9-836ABA329BBA}" destId="{243D69A7-7F71-4A4F-AD1E-459D16B25A14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3D358-4A6C-4B9F-9053-C2C64D9B5339}">
      <dsp:nvSpPr>
        <dsp:cNvPr id="0" name=""/>
        <dsp:cNvSpPr/>
      </dsp:nvSpPr>
      <dsp:spPr>
        <a:xfrm>
          <a:off x="0" y="4987"/>
          <a:ext cx="5715511" cy="106223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7FD39-A294-40F3-B25A-24B8112D8142}">
      <dsp:nvSpPr>
        <dsp:cNvPr id="0" name=""/>
        <dsp:cNvSpPr/>
      </dsp:nvSpPr>
      <dsp:spPr>
        <a:xfrm>
          <a:off x="321326" y="243989"/>
          <a:ext cx="584229" cy="5842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305F4-B47D-469E-A978-21895A59C70A}">
      <dsp:nvSpPr>
        <dsp:cNvPr id="0" name=""/>
        <dsp:cNvSpPr/>
      </dsp:nvSpPr>
      <dsp:spPr>
        <a:xfrm>
          <a:off x="1226881" y="4987"/>
          <a:ext cx="4488629" cy="1062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20" tIns="112420" rIns="112420" bIns="11242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/>
            <a:t>Phase 1: Requirements gathering &amp; prioritization</a:t>
          </a:r>
          <a:endParaRPr lang="en-US" sz="1900" kern="1200" dirty="0"/>
        </a:p>
      </dsp:txBody>
      <dsp:txXfrm>
        <a:off x="1226881" y="4987"/>
        <a:ext cx="4488629" cy="1062234"/>
      </dsp:txXfrm>
    </dsp:sp>
    <dsp:sp modelId="{80C1F227-BD91-4297-B509-965C595430EA}">
      <dsp:nvSpPr>
        <dsp:cNvPr id="0" name=""/>
        <dsp:cNvSpPr/>
      </dsp:nvSpPr>
      <dsp:spPr>
        <a:xfrm>
          <a:off x="0" y="1332780"/>
          <a:ext cx="5715511" cy="106223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6BF23-9CE0-45A1-BFD7-84C1ED64CB4A}">
      <dsp:nvSpPr>
        <dsp:cNvPr id="0" name=""/>
        <dsp:cNvSpPr/>
      </dsp:nvSpPr>
      <dsp:spPr>
        <a:xfrm>
          <a:off x="321326" y="1571783"/>
          <a:ext cx="584229" cy="584229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E845B-BAC3-4F28-A621-1AA7D2F12B94}">
      <dsp:nvSpPr>
        <dsp:cNvPr id="0" name=""/>
        <dsp:cNvSpPr/>
      </dsp:nvSpPr>
      <dsp:spPr>
        <a:xfrm>
          <a:off x="1226881" y="1332780"/>
          <a:ext cx="4488629" cy="1062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20" tIns="112420" rIns="112420" bIns="11242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/>
            <a:t>Phase 2: Data modelling &amp; base road network creation; development of tools/apps to support phase 3 &amp; 4</a:t>
          </a:r>
          <a:endParaRPr lang="en-US" sz="1900" kern="1200" dirty="0"/>
        </a:p>
      </dsp:txBody>
      <dsp:txXfrm>
        <a:off x="1226881" y="1332780"/>
        <a:ext cx="4488629" cy="1062234"/>
      </dsp:txXfrm>
    </dsp:sp>
    <dsp:sp modelId="{C8985E48-C5FD-4F24-A7DA-434CA4E7AC6B}">
      <dsp:nvSpPr>
        <dsp:cNvPr id="0" name=""/>
        <dsp:cNvSpPr/>
      </dsp:nvSpPr>
      <dsp:spPr>
        <a:xfrm>
          <a:off x="0" y="2660574"/>
          <a:ext cx="5715511" cy="10622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22E59-EA37-400A-9800-0FC8912C5F92}">
      <dsp:nvSpPr>
        <dsp:cNvPr id="0" name=""/>
        <dsp:cNvSpPr/>
      </dsp:nvSpPr>
      <dsp:spPr>
        <a:xfrm>
          <a:off x="321326" y="2899576"/>
          <a:ext cx="584229" cy="584229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16FED-38E1-4412-B554-7C0715C7E4B0}">
      <dsp:nvSpPr>
        <dsp:cNvPr id="0" name=""/>
        <dsp:cNvSpPr/>
      </dsp:nvSpPr>
      <dsp:spPr>
        <a:xfrm>
          <a:off x="1226881" y="2660574"/>
          <a:ext cx="4488629" cy="1062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20" tIns="112420" rIns="112420" bIns="11242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/>
            <a:t>Phase 3: Ortho-verification of base road network (desktop exercise)</a:t>
          </a:r>
          <a:endParaRPr lang="en-US" sz="1900" kern="1200" dirty="0"/>
        </a:p>
      </dsp:txBody>
      <dsp:txXfrm>
        <a:off x="1226881" y="2660574"/>
        <a:ext cx="4488629" cy="1062234"/>
      </dsp:txXfrm>
    </dsp:sp>
    <dsp:sp modelId="{84EAADF5-015F-4F31-965C-AB53A1E55A12}">
      <dsp:nvSpPr>
        <dsp:cNvPr id="0" name=""/>
        <dsp:cNvSpPr/>
      </dsp:nvSpPr>
      <dsp:spPr>
        <a:xfrm>
          <a:off x="0" y="3988367"/>
          <a:ext cx="5715511" cy="10622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70B67-A9E8-4136-A43E-F4EBDF218DF7}">
      <dsp:nvSpPr>
        <dsp:cNvPr id="0" name=""/>
        <dsp:cNvSpPr/>
      </dsp:nvSpPr>
      <dsp:spPr>
        <a:xfrm>
          <a:off x="321326" y="4227370"/>
          <a:ext cx="584229" cy="584229"/>
        </a:xfrm>
        <a:prstGeom prst="rect">
          <a:avLst/>
        </a:prstGeom>
        <a:blipFill>
          <a:blip xmlns:r="http://schemas.openxmlformats.org/officeDocument/2006/relationships" r:embed="rId7" cstate="hqprint"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1BB385-D82F-46BD-B766-75F8710CD8AA}">
      <dsp:nvSpPr>
        <dsp:cNvPr id="0" name=""/>
        <dsp:cNvSpPr/>
      </dsp:nvSpPr>
      <dsp:spPr>
        <a:xfrm>
          <a:off x="1226881" y="3988367"/>
          <a:ext cx="4488629" cy="1062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20" tIns="112420" rIns="112420" bIns="11242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/>
            <a:t>Phase 4: Ground truthing</a:t>
          </a:r>
          <a:endParaRPr lang="en-US" sz="1900" kern="1200" dirty="0"/>
        </a:p>
      </dsp:txBody>
      <dsp:txXfrm>
        <a:off x="1226881" y="3988367"/>
        <a:ext cx="4488629" cy="1062234"/>
      </dsp:txXfrm>
    </dsp:sp>
    <dsp:sp modelId="{4E280F29-1970-498D-98C6-6214289611EB}">
      <dsp:nvSpPr>
        <dsp:cNvPr id="0" name=""/>
        <dsp:cNvSpPr/>
      </dsp:nvSpPr>
      <dsp:spPr>
        <a:xfrm>
          <a:off x="0" y="5316161"/>
          <a:ext cx="5715511" cy="10622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6091E-9060-4720-999D-6A82FA839CA9}">
      <dsp:nvSpPr>
        <dsp:cNvPr id="0" name=""/>
        <dsp:cNvSpPr/>
      </dsp:nvSpPr>
      <dsp:spPr>
        <a:xfrm>
          <a:off x="321326" y="5555163"/>
          <a:ext cx="584229" cy="58422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309A8-D069-4DE7-9A27-F38559C19BE4}">
      <dsp:nvSpPr>
        <dsp:cNvPr id="0" name=""/>
        <dsp:cNvSpPr/>
      </dsp:nvSpPr>
      <dsp:spPr>
        <a:xfrm>
          <a:off x="1226881" y="5316161"/>
          <a:ext cx="4488629" cy="1062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420" tIns="112420" rIns="112420" bIns="11242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kern="1200" dirty="0"/>
            <a:t>Phase 5: Ongoing maintenance</a:t>
          </a:r>
          <a:endParaRPr lang="en-US" sz="1900" kern="1200" dirty="0"/>
        </a:p>
      </dsp:txBody>
      <dsp:txXfrm>
        <a:off x="1226881" y="5316161"/>
        <a:ext cx="4488629" cy="1062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9C6B4-00AE-4AA9-B5E8-102782819D80}">
      <dsp:nvSpPr>
        <dsp:cNvPr id="0" name=""/>
        <dsp:cNvSpPr/>
      </dsp:nvSpPr>
      <dsp:spPr>
        <a:xfrm>
          <a:off x="789900" y="298867"/>
          <a:ext cx="5679416" cy="5679416"/>
        </a:xfrm>
        <a:prstGeom prst="circularArrow">
          <a:avLst>
            <a:gd name="adj1" fmla="val 5544"/>
            <a:gd name="adj2" fmla="val 330680"/>
            <a:gd name="adj3" fmla="val 13786109"/>
            <a:gd name="adj4" fmla="val 17379769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9CB9B-DE42-40DF-B609-11DDEF85DD28}">
      <dsp:nvSpPr>
        <dsp:cNvPr id="0" name=""/>
        <dsp:cNvSpPr/>
      </dsp:nvSpPr>
      <dsp:spPr>
        <a:xfrm>
          <a:off x="2305722" y="333808"/>
          <a:ext cx="2647771" cy="13238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/>
            <a:t>Check Out Road Data</a:t>
          </a:r>
          <a:endParaRPr lang="en-US" sz="2200" kern="1200" dirty="0"/>
        </a:p>
      </dsp:txBody>
      <dsp:txXfrm>
        <a:off x="2370349" y="398435"/>
        <a:ext cx="2518517" cy="1194631"/>
      </dsp:txXfrm>
    </dsp:sp>
    <dsp:sp modelId="{5261D613-436E-4D39-8428-64D84472886C}">
      <dsp:nvSpPr>
        <dsp:cNvPr id="0" name=""/>
        <dsp:cNvSpPr/>
      </dsp:nvSpPr>
      <dsp:spPr>
        <a:xfrm>
          <a:off x="4609111" y="2007318"/>
          <a:ext cx="2647771" cy="13238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/>
            <a:t>Collect Info in Field</a:t>
          </a:r>
          <a:endParaRPr lang="en-US" sz="2200" kern="1200" dirty="0"/>
        </a:p>
      </dsp:txBody>
      <dsp:txXfrm>
        <a:off x="4673738" y="2071945"/>
        <a:ext cx="2518517" cy="1194631"/>
      </dsp:txXfrm>
    </dsp:sp>
    <dsp:sp modelId="{8E45B000-DDCD-4B6B-AD49-20B2299D9A0F}">
      <dsp:nvSpPr>
        <dsp:cNvPr id="0" name=""/>
        <dsp:cNvSpPr/>
      </dsp:nvSpPr>
      <dsp:spPr>
        <a:xfrm>
          <a:off x="4298456" y="4005977"/>
          <a:ext cx="2647771" cy="13238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/>
            <a:t>Sync Collected Data Back </a:t>
          </a:r>
          <a:endParaRPr lang="en-US" sz="2200" kern="1200" dirty="0"/>
        </a:p>
      </dsp:txBody>
      <dsp:txXfrm>
        <a:off x="4363083" y="4070604"/>
        <a:ext cx="2518517" cy="1194631"/>
      </dsp:txXfrm>
    </dsp:sp>
    <dsp:sp modelId="{CEA41363-5079-4963-95E8-753AB6A9DE81}">
      <dsp:nvSpPr>
        <dsp:cNvPr id="0" name=""/>
        <dsp:cNvSpPr/>
      </dsp:nvSpPr>
      <dsp:spPr>
        <a:xfrm>
          <a:off x="527602" y="4565833"/>
          <a:ext cx="2647771" cy="13238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/>
            <a:t>GIS Verification</a:t>
          </a:r>
          <a:endParaRPr lang="en-US" sz="2200" kern="1200" dirty="0"/>
        </a:p>
      </dsp:txBody>
      <dsp:txXfrm>
        <a:off x="592229" y="4630460"/>
        <a:ext cx="2518517" cy="1194631"/>
      </dsp:txXfrm>
    </dsp:sp>
    <dsp:sp modelId="{243D69A7-7F71-4A4F-AD1E-459D16B25A14}">
      <dsp:nvSpPr>
        <dsp:cNvPr id="0" name=""/>
        <dsp:cNvSpPr/>
      </dsp:nvSpPr>
      <dsp:spPr>
        <a:xfrm>
          <a:off x="2334" y="2007318"/>
          <a:ext cx="2647771" cy="132388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200" kern="1200" dirty="0"/>
            <a:t>Field Updates Incorporated into Primary Road Dataset</a:t>
          </a:r>
          <a:endParaRPr lang="en-US" sz="2200" kern="1200" dirty="0"/>
        </a:p>
      </dsp:txBody>
      <dsp:txXfrm>
        <a:off x="66961" y="2071945"/>
        <a:ext cx="2518517" cy="1194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38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1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47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3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5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6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9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3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9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50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4163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37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68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25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1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B2C19-1BFF-412E-8980-E844F5168089}" type="datetimeFigureOut">
              <a:rPr lang="en-US" smtClean="0"/>
              <a:t>2023-05-16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C5678-090A-4C15-88A5-774BA4E7C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76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F8AC6-CF3B-E67B-BEDB-4AE61F718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Ground Truthing of</a:t>
            </a:r>
            <a:br>
              <a:rPr lang="en-US" sz="6000" dirty="0">
                <a:solidFill>
                  <a:schemeClr val="tx1"/>
                </a:solidFill>
              </a:rPr>
            </a:br>
            <a:r>
              <a:rPr lang="en-US" sz="6000" dirty="0">
                <a:solidFill>
                  <a:schemeClr val="tx1"/>
                </a:solidFill>
              </a:rPr>
              <a:t>Cariboo Consolidated Roads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39CD8F-9197-7382-9030-9511F64C6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CA" dirty="0">
              <a:solidFill>
                <a:schemeClr val="tx1"/>
              </a:solidFill>
            </a:endParaRPr>
          </a:p>
          <a:p>
            <a:r>
              <a:rPr lang="en-CA" dirty="0">
                <a:solidFill>
                  <a:schemeClr val="tx1"/>
                </a:solidFill>
              </a:rPr>
              <a:t>May 16 &amp; 18</a:t>
            </a:r>
            <a:r>
              <a:rPr lang="en-US" dirty="0">
                <a:solidFill>
                  <a:schemeClr val="tx1"/>
                </a:solidFill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346224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B36D43-160A-4459-A18F-4471E79269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C17B38-9174-4965-BABA-C9C1C6F3D5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604933"/>
          </a:xfrm>
          <a:prstGeom prst="rect">
            <a:avLst/>
          </a:prstGeom>
          <a:solidFill>
            <a:srgbClr val="262626"/>
          </a:solidFill>
          <a:ln w="38100" cap="sq">
            <a:noFill/>
            <a:miter lim="800000"/>
          </a:ln>
          <a:effectLst>
            <a:outerShdw blurRad="54991" dist="1778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A728D3-7E40-8CE5-B4D5-42A63C8AE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86" y="1347216"/>
            <a:ext cx="4122964" cy="4163569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Cariboo Consolidated </a:t>
            </a:r>
            <a:br>
              <a:rPr lang="en-US" sz="3600" b="1" dirty="0">
                <a:solidFill>
                  <a:srgbClr val="FFFFFF"/>
                </a:solidFill>
              </a:rPr>
            </a:br>
            <a:r>
              <a:rPr lang="en-US" sz="3600" b="1" dirty="0">
                <a:solidFill>
                  <a:srgbClr val="FFFFFF"/>
                </a:solidFill>
              </a:rPr>
              <a:t>Roads Project Goal </a:t>
            </a:r>
            <a:endParaRPr lang="en-US" sz="3600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A1865F92-5D70-4CFC-A515-E5AD0F55F8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79171"/>
            <a:ext cx="0" cy="2699658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4B7EC-0BE5-EE64-F2B7-E34D46CE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0" y="1347216"/>
            <a:ext cx="5190066" cy="416356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Create a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single, reliable, and up-to-date road dataset </a:t>
            </a:r>
            <a:r>
              <a:rPr lang="en-US" sz="3200" dirty="0">
                <a:solidFill>
                  <a:srgbClr val="FFFFFF"/>
                </a:solidFill>
              </a:rPr>
              <a:t>for the Cariboo Region that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meets the business needs </a:t>
            </a:r>
            <a:r>
              <a:rPr lang="en-US" sz="3200" dirty="0">
                <a:solidFill>
                  <a:srgbClr val="FFFFFF"/>
                </a:solidFill>
              </a:rPr>
              <a:t>of Cariboo Region staff and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supports collaborative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01843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24B6-5F4A-4064-B4B1-DC9712A2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814"/>
            <a:ext cx="3346118" cy="2616263"/>
          </a:xfrm>
        </p:spPr>
        <p:txBody>
          <a:bodyPr>
            <a:noAutofit/>
          </a:bodyPr>
          <a:lstStyle/>
          <a:p>
            <a:r>
              <a:rPr lang="en-CA" sz="3600" dirty="0">
                <a:solidFill>
                  <a:srgbClr val="FFFFFF"/>
                </a:solidFill>
              </a:rPr>
              <a:t>Multi-Phased, Multi-Year Approach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D3A64EA1-C6A0-4E88-A322-187A98F35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352647"/>
              </p:ext>
            </p:extLst>
          </p:nvPr>
        </p:nvGraphicFramePr>
        <p:xfrm>
          <a:off x="5992392" y="209005"/>
          <a:ext cx="5715511" cy="6383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276FD3-F45A-4C1A-9C39-901F235650A0}"/>
              </a:ext>
            </a:extLst>
          </p:cNvPr>
          <p:cNvSpPr txBox="1"/>
          <p:nvPr/>
        </p:nvSpPr>
        <p:spPr>
          <a:xfrm>
            <a:off x="3204754" y="169070"/>
            <a:ext cx="2828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COMPLETED (2019-2020)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D897E-527E-4B4E-AC43-F7ED28967B33}"/>
              </a:ext>
            </a:extLst>
          </p:cNvPr>
          <p:cNvSpPr txBox="1"/>
          <p:nvPr/>
        </p:nvSpPr>
        <p:spPr>
          <a:xfrm>
            <a:off x="914400" y="2711077"/>
            <a:ext cx="5077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IN PROGRESS</a:t>
            </a:r>
            <a:r>
              <a:rPr lang="en-CA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ONGOING (2020 – 2024?)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24730B-E48B-46D4-8BD3-B391ACB18361}"/>
              </a:ext>
            </a:extLst>
          </p:cNvPr>
          <p:cNvSpPr txBox="1"/>
          <p:nvPr/>
        </p:nvSpPr>
        <p:spPr>
          <a:xfrm>
            <a:off x="3252651" y="1519241"/>
            <a:ext cx="2732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COMPLETED </a:t>
            </a:r>
          </a:p>
          <a:p>
            <a:pPr algn="r"/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(2020-2023)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1234BB-2EDC-7069-37C3-EDC035D7A32C}"/>
              </a:ext>
            </a:extLst>
          </p:cNvPr>
          <p:cNvSpPr txBox="1"/>
          <p:nvPr/>
        </p:nvSpPr>
        <p:spPr>
          <a:xfrm>
            <a:off x="1009388" y="4243344"/>
            <a:ext cx="4983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STARTING NOW</a:t>
            </a:r>
            <a:r>
              <a:rPr lang="en-CA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!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12121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AC83F-A39A-31EF-92D0-291CCE6F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24" y="226424"/>
            <a:ext cx="3429000" cy="2151016"/>
          </a:xfrm>
        </p:spPr>
        <p:txBody>
          <a:bodyPr anchor="b">
            <a:normAutofit fontScale="90000"/>
          </a:bodyPr>
          <a:lstStyle/>
          <a:p>
            <a:r>
              <a:rPr lang="en-CA" sz="3200" dirty="0"/>
              <a:t>Desktop Exercise Progress* by the numbers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EDE41-B462-DAF3-278B-BD47985B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041" y="2377439"/>
            <a:ext cx="3972337" cy="4254137"/>
          </a:xfrm>
        </p:spPr>
        <p:txBody>
          <a:bodyPr anchor="t">
            <a:normAutofit fontScale="47500" lnSpcReduction="20000"/>
          </a:bodyPr>
          <a:lstStyle/>
          <a:p>
            <a:endParaRPr lang="en-US" sz="4500" dirty="0"/>
          </a:p>
          <a:p>
            <a:r>
              <a:rPr lang="en-US" sz="5100" b="1" dirty="0">
                <a:solidFill>
                  <a:schemeClr val="accent5"/>
                </a:solidFill>
              </a:rPr>
              <a:t>77%</a:t>
            </a:r>
            <a:r>
              <a:rPr lang="en-US" sz="5100" dirty="0"/>
              <a:t> of Cariboo area completed (not roads)</a:t>
            </a:r>
          </a:p>
          <a:p>
            <a:pPr marL="285750" indent="-285750"/>
            <a:r>
              <a:rPr lang="en-US" sz="5100" b="1" dirty="0">
                <a:solidFill>
                  <a:schemeClr val="accent1"/>
                </a:solidFill>
                <a:effectLst/>
              </a:rPr>
              <a:t>29,328 </a:t>
            </a:r>
            <a:r>
              <a:rPr lang="en-CA" sz="5100" b="1" dirty="0">
                <a:solidFill>
                  <a:schemeClr val="accent1"/>
                </a:solidFill>
              </a:rPr>
              <a:t>km</a:t>
            </a:r>
            <a:r>
              <a:rPr lang="en-CA" sz="5100" dirty="0">
                <a:solidFill>
                  <a:schemeClr val="accent1"/>
                </a:solidFill>
              </a:rPr>
              <a:t>  </a:t>
            </a:r>
            <a:r>
              <a:rPr lang="en-CA" sz="5100" dirty="0"/>
              <a:t>of roads added to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5100" b="1" dirty="0">
                <a:solidFill>
                  <a:schemeClr val="accent4"/>
                </a:solidFill>
                <a:effectLst/>
              </a:rPr>
              <a:t>27,150 </a:t>
            </a:r>
            <a:r>
              <a:rPr lang="en-CA" sz="5100" b="1" dirty="0">
                <a:solidFill>
                  <a:schemeClr val="accent4"/>
                </a:solidFill>
              </a:rPr>
              <a:t>km</a:t>
            </a:r>
            <a:r>
              <a:rPr lang="en-CA" sz="5100" dirty="0">
                <a:solidFill>
                  <a:schemeClr val="accent4"/>
                </a:solidFill>
              </a:rPr>
              <a:t> </a:t>
            </a:r>
            <a:r>
              <a:rPr lang="en-CA" sz="5100" dirty="0"/>
              <a:t>of roads identified as not existing</a:t>
            </a:r>
          </a:p>
          <a:p>
            <a:pPr marL="285750" indent="-285750"/>
            <a:r>
              <a:rPr lang="en-CA" sz="5100" b="1" dirty="0">
                <a:solidFill>
                  <a:schemeClr val="tx2">
                    <a:lumMod val="75000"/>
                  </a:schemeClr>
                </a:solidFill>
              </a:rPr>
              <a:t>4,405 km</a:t>
            </a:r>
            <a:r>
              <a:rPr lang="en-CA" sz="5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CA" sz="5100" dirty="0"/>
              <a:t>roads flagged for ground truthing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CA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AD8237-97CC-D6FF-528E-5526ED7A35F7}"/>
              </a:ext>
            </a:extLst>
          </p:cNvPr>
          <p:cNvSpPr txBox="1"/>
          <p:nvPr/>
        </p:nvSpPr>
        <p:spPr>
          <a:xfrm>
            <a:off x="9329805" y="6426926"/>
            <a:ext cx="259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*as of March 31, 2023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6F2622-630E-CBDA-704D-6520B762D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561" y="517377"/>
            <a:ext cx="7538944" cy="576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66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2FFE5-B9D5-F176-D364-6EB9F64D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3" y="78377"/>
            <a:ext cx="10832126" cy="1326321"/>
          </a:xfrm>
        </p:spPr>
        <p:txBody>
          <a:bodyPr/>
          <a:lstStyle/>
          <a:p>
            <a:pPr algn="l"/>
            <a:r>
              <a:rPr lang="en-CA" dirty="0"/>
              <a:t>Ground Truthing Phase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7F55A-6D96-6A4B-3280-6AD4BF976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15" y="1201782"/>
            <a:ext cx="4632958" cy="5198395"/>
          </a:xfrm>
        </p:spPr>
        <p:txBody>
          <a:bodyPr>
            <a:normAutofit lnSpcReduction="10000"/>
          </a:bodyPr>
          <a:lstStyle/>
          <a:p>
            <a:r>
              <a:rPr lang="en-CA" sz="2400" dirty="0"/>
              <a:t>4,405km of road flagged for ground truthing – need your help</a:t>
            </a:r>
          </a:p>
          <a:p>
            <a:r>
              <a:rPr lang="en-CA" sz="2400" dirty="0"/>
              <a:t>ArcGIS Field Maps-based app (iOS + Android) developed by WLRS GIS</a:t>
            </a:r>
          </a:p>
          <a:p>
            <a:r>
              <a:rPr lang="en-CA" sz="2400" dirty="0"/>
              <a:t>App available to other Ministries/branches (i.e. BCWS), Guardians/other Indigenous NR workers, contractors – additional sessions coming in May</a:t>
            </a:r>
          </a:p>
          <a:p>
            <a:endParaRPr lang="en-CA" dirty="0"/>
          </a:p>
          <a:p>
            <a:endParaRPr lang="en-CA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34FBE51-3BF1-E14F-50E0-B55F7D89CE14}"/>
              </a:ext>
            </a:extLst>
          </p:cNvPr>
          <p:cNvGraphicFramePr/>
          <p:nvPr/>
        </p:nvGraphicFramePr>
        <p:xfrm>
          <a:off x="4777273" y="251927"/>
          <a:ext cx="7259217" cy="6372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4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6333-576E-C994-B7B2-90928292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Maps the APP</a:t>
            </a:r>
          </a:p>
        </p:txBody>
      </p:sp>
      <p:pic>
        <p:nvPicPr>
          <p:cNvPr id="4" name="Picture 3" descr="Get to Know ArcGIS Field Maps - YouTube">
            <a:extLst>
              <a:ext uri="{FF2B5EF4-FFF2-40B4-BE49-F238E27FC236}">
                <a16:creationId xmlns:a16="http://schemas.microsoft.com/office/drawing/2014/main" id="{7EC39F60-2DD3-E4CF-2B9B-1158A8DDD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6" y="1581358"/>
            <a:ext cx="5626162" cy="31647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0256C1-DB39-9453-4118-1A6334FE11E9}"/>
              </a:ext>
            </a:extLst>
          </p:cNvPr>
          <p:cNvSpPr/>
          <p:nvPr/>
        </p:nvSpPr>
        <p:spPr>
          <a:xfrm>
            <a:off x="6096000" y="1652631"/>
            <a:ext cx="3735897" cy="1241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D88622-880E-DCB9-9E7B-796D0F760D6E}"/>
              </a:ext>
            </a:extLst>
          </p:cNvPr>
          <p:cNvSpPr txBox="1"/>
          <p:nvPr/>
        </p:nvSpPr>
        <p:spPr>
          <a:xfrm>
            <a:off x="6344816" y="1856792"/>
            <a:ext cx="4674637" cy="1167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Username:</a:t>
            </a:r>
            <a:r>
              <a:rPr lang="en-US" sz="1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 PX.FLNR.CAR.RDS  </a:t>
            </a:r>
            <a:endParaRPr lang="en-CA" sz="1800" dirty="0">
              <a:effectLst/>
              <a:latin typeface="Corbel" panose="020B0503020204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Password:</a:t>
            </a:r>
            <a:r>
              <a:rPr lang="en-US" sz="1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 CarRoads1</a:t>
            </a:r>
            <a:endParaRPr lang="en-CA" sz="1800" dirty="0">
              <a:effectLst/>
              <a:latin typeface="Corbel" panose="020B0503020204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6F605-6389-D8F2-6682-008750745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816" y="3812417"/>
            <a:ext cx="52006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6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15F1ED3-0E54-FB82-3A15-43C0B3CE314D}"/>
              </a:ext>
            </a:extLst>
          </p:cNvPr>
          <p:cNvSpPr/>
          <p:nvPr/>
        </p:nvSpPr>
        <p:spPr>
          <a:xfrm>
            <a:off x="4387442" y="2246791"/>
            <a:ext cx="2474752" cy="369332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6EB4DE-EC60-48D3-182A-AB9A8A5C3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25747" y="242156"/>
            <a:ext cx="4189445" cy="63736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98AD68-2E03-9B88-2E04-43E20F5258C2}"/>
              </a:ext>
            </a:extLst>
          </p:cNvPr>
          <p:cNvSpPr txBox="1"/>
          <p:nvPr/>
        </p:nvSpPr>
        <p:spPr>
          <a:xfrm>
            <a:off x="4116340" y="3429000"/>
            <a:ext cx="41894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Explore the options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Maps (online &amp; offline)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Layers on and off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Updating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Changing Imagery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Using </a:t>
            </a:r>
            <a:r>
              <a:rPr lang="en-CA" dirty="0" smtClean="0"/>
              <a:t>Markup </a:t>
            </a: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0467FA1-C948-9E3B-F21F-9A025BA52973}"/>
              </a:ext>
            </a:extLst>
          </p:cNvPr>
          <p:cNvCxnSpPr>
            <a:cxnSpLocks/>
          </p:cNvCxnSpPr>
          <p:nvPr/>
        </p:nvCxnSpPr>
        <p:spPr>
          <a:xfrm>
            <a:off x="6862194" y="2522603"/>
            <a:ext cx="3238151" cy="1870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1EEB8ED-F7F9-C737-6026-1596B9A26629}"/>
              </a:ext>
            </a:extLst>
          </p:cNvPr>
          <p:cNvSpPr txBox="1"/>
          <p:nvPr/>
        </p:nvSpPr>
        <p:spPr>
          <a:xfrm>
            <a:off x="4387442" y="2246791"/>
            <a:ext cx="278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You are at the blue dot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D98BC70-EE71-F8F0-AFCC-BA8F5927E000}"/>
              </a:ext>
            </a:extLst>
          </p:cNvPr>
          <p:cNvSpPr/>
          <p:nvPr/>
        </p:nvSpPr>
        <p:spPr>
          <a:xfrm>
            <a:off x="10930855" y="302004"/>
            <a:ext cx="984337" cy="444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A1490C4-9C91-3113-BA95-CBDC3AD3648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8" y="524312"/>
            <a:ext cx="4013122" cy="61113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252F52-4899-0D04-5AC3-238890E11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358" y="656253"/>
            <a:ext cx="10353761" cy="1326321"/>
          </a:xfrm>
        </p:spPr>
        <p:txBody>
          <a:bodyPr/>
          <a:lstStyle/>
          <a:p>
            <a:r>
              <a:rPr lang="en-CA" dirty="0"/>
              <a:t>Getting to know the App</a:t>
            </a:r>
          </a:p>
        </p:txBody>
      </p:sp>
    </p:spTree>
    <p:extLst>
      <p:ext uri="{BB962C8B-B14F-4D97-AF65-F5344CB8AC3E}">
        <p14:creationId xmlns:p14="http://schemas.microsoft.com/office/powerpoint/2010/main" val="1480757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9411-13A8-9260-3F92-1D8E697D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Offline Areas </a:t>
            </a:r>
            <a:br>
              <a:rPr lang="en-CA" dirty="0"/>
            </a:br>
            <a:r>
              <a:rPr lang="en-CA" dirty="0"/>
              <a:t>&amp; Sync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1EE0322-A26D-DDDD-5229-2E946ED1B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29" y="898849"/>
            <a:ext cx="3613036" cy="5502110"/>
          </a:xfrm>
        </p:spPr>
      </p:pic>
      <p:pic>
        <p:nvPicPr>
          <p:cNvPr id="7" name="Picture 6" descr="A screenshot of a map&#10;&#10;Description automatically generated with medium confidence">
            <a:extLst>
              <a:ext uri="{FF2B5EF4-FFF2-40B4-BE49-F238E27FC236}">
                <a16:creationId xmlns:a16="http://schemas.microsoft.com/office/drawing/2014/main" id="{F2AE4F87-E93F-7762-8369-6B3D4DFDA08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0" y="765109"/>
            <a:ext cx="3700858" cy="56358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250D58-C0E5-6BAB-C2EC-E96F679C5AB7}"/>
              </a:ext>
            </a:extLst>
          </p:cNvPr>
          <p:cNvSpPr txBox="1"/>
          <p:nvPr/>
        </p:nvSpPr>
        <p:spPr>
          <a:xfrm>
            <a:off x="4295163" y="2332139"/>
            <a:ext cx="33136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To capture data out of service, areas will need to be downloaded ahead of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Be sure to check that items are syncing when back on a network!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BCNGN </a:t>
            </a:r>
            <a:r>
              <a:rPr lang="en-CA" dirty="0" smtClean="0"/>
              <a:t>preferred (BC Gov. staff only)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030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AE49-47C2-1FB4-A1E9-53F883B7C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069" y="597159"/>
            <a:ext cx="4217698" cy="1042993"/>
          </a:xfrm>
        </p:spPr>
        <p:txBody>
          <a:bodyPr>
            <a:normAutofit/>
          </a:bodyPr>
          <a:lstStyle/>
          <a:p>
            <a:r>
              <a:rPr lang="en-CA" dirty="0"/>
              <a:t>Updating Data 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81CF3F85-33E0-D00B-9ABA-A85950C1CC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05" y="332788"/>
            <a:ext cx="4067324" cy="61924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FA52A7-2A86-4BC3-F1BB-B9ED3C7CBCD6}"/>
              </a:ext>
            </a:extLst>
          </p:cNvPr>
          <p:cNvSpPr txBox="1"/>
          <p:nvPr/>
        </p:nvSpPr>
        <p:spPr>
          <a:xfrm>
            <a:off x="6305279" y="2543851"/>
            <a:ext cx="4068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Check out the manual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Get ready for a live demo!</a:t>
            </a:r>
          </a:p>
        </p:txBody>
      </p:sp>
      <p:pic>
        <p:nvPicPr>
          <p:cNvPr id="9" name="Content Placeholder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4965FE4-3C6F-4D05-F278-DFAAA1EDD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10" y="1982574"/>
            <a:ext cx="2701829" cy="4542637"/>
          </a:xfrm>
        </p:spPr>
      </p:pic>
      <p:pic>
        <p:nvPicPr>
          <p:cNvPr id="2050" name="Picture 2" descr="PDF Utility - PDF Tools - PDF - Apps on Google Play">
            <a:extLst>
              <a:ext uri="{FF2B5EF4-FFF2-40B4-BE49-F238E27FC236}">
                <a16:creationId xmlns:a16="http://schemas.microsoft.com/office/drawing/2014/main" id="{528EB351-9B37-6DC2-2263-454EC5E23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396" y="1982574"/>
            <a:ext cx="948794" cy="94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36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845127"/>
          </a:xfrm>
        </p:spPr>
        <p:txBody>
          <a:bodyPr/>
          <a:lstStyle/>
          <a:p>
            <a:r>
              <a:rPr lang="en-CA" dirty="0"/>
              <a:t>Avoiding Pitfalls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3795" y="1546168"/>
            <a:ext cx="10353762" cy="332509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Sign-in to the app before going into the field and do </a:t>
            </a:r>
            <a:r>
              <a:rPr lang="en-US"/>
              <a:t>not </a:t>
            </a:r>
            <a:r>
              <a:rPr lang="en-US" smtClean="0"/>
              <a:t>sign-out of Field Maps </a:t>
            </a:r>
            <a:r>
              <a:rPr lang="en-US" dirty="0"/>
              <a:t>unless on WIFI</a:t>
            </a:r>
          </a:p>
          <a:p>
            <a:r>
              <a:rPr lang="en-US" dirty="0"/>
              <a:t>Sync when getting back from the field and ensure Auto-Sync is enabled</a:t>
            </a:r>
          </a:p>
          <a:p>
            <a:r>
              <a:rPr lang="en-US" dirty="0"/>
              <a:t>Avoid downloading offline areas in currently ‘Checked out’ locations (do not overlap red polygons)</a:t>
            </a:r>
          </a:p>
          <a:p>
            <a:r>
              <a:rPr lang="en-US" dirty="0"/>
              <a:t>Don’t forget to click ‘Stop Streaming’ after collecting a GPS line.</a:t>
            </a:r>
          </a:p>
          <a:p>
            <a:r>
              <a:rPr lang="en-US" dirty="0"/>
              <a:t>Delete offline areas when you have no intention of going back for verification, allowing other field crews to work in the area.</a:t>
            </a:r>
          </a:p>
          <a:p>
            <a:r>
              <a:rPr lang="en-US" dirty="0"/>
              <a:t>Be cognizant of the end-of month sync cycle to avoid the manual process of updating the data. Do not reuse offline areas after the month-end cycle.</a:t>
            </a:r>
          </a:p>
          <a:p>
            <a:endParaRPr lang="en-CA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22" y="4704788"/>
            <a:ext cx="4511906" cy="18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7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0526E7-091F-6ACC-4804-A6C37F112F23}"/>
              </a:ext>
            </a:extLst>
          </p:cNvPr>
          <p:cNvSpPr/>
          <p:nvPr/>
        </p:nvSpPr>
        <p:spPr>
          <a:xfrm>
            <a:off x="561630" y="4047149"/>
            <a:ext cx="4538875" cy="64633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4C7B2-9672-C3AA-7842-422563A67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30" y="1098259"/>
            <a:ext cx="6923919" cy="1326321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>Thanks for Helping </a:t>
            </a:r>
            <a:br>
              <a:rPr lang="en-CA" dirty="0"/>
            </a:br>
            <a:r>
              <a:rPr lang="en-CA" dirty="0"/>
              <a:t>gather data for the CCR!</a:t>
            </a:r>
          </a:p>
        </p:txBody>
      </p:sp>
      <p:pic>
        <p:nvPicPr>
          <p:cNvPr id="1026" name="Picture 2" descr="Creedence Clearwater Revival / Thank You / 1DVD Digipak – GiGinJapan">
            <a:extLst>
              <a:ext uri="{FF2B5EF4-FFF2-40B4-BE49-F238E27FC236}">
                <a16:creationId xmlns:a16="http://schemas.microsoft.com/office/drawing/2014/main" id="{E258ABEB-26F4-8DCE-9E46-15C9495B71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677" y="838200"/>
            <a:ext cx="371752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84B6C1-FED7-1550-D897-F247BB6422EA}"/>
              </a:ext>
            </a:extLst>
          </p:cNvPr>
          <p:cNvSpPr txBox="1"/>
          <p:nvPr/>
        </p:nvSpPr>
        <p:spPr>
          <a:xfrm>
            <a:off x="561630" y="4047149"/>
            <a:ext cx="5267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Any questions please email the </a:t>
            </a:r>
            <a:r>
              <a:rPr lang="en-CA" b="1" dirty="0"/>
              <a:t>CaribooGeospatialServices@gov.bc.ca </a:t>
            </a:r>
          </a:p>
        </p:txBody>
      </p:sp>
    </p:spTree>
    <p:extLst>
      <p:ext uri="{BB962C8B-B14F-4D97-AF65-F5344CB8AC3E}">
        <p14:creationId xmlns:p14="http://schemas.microsoft.com/office/powerpoint/2010/main" val="588762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210</TotalTime>
  <Words>426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Aharoni</vt:lpstr>
      <vt:lpstr>Arial</vt:lpstr>
      <vt:lpstr>Bookman Old Style</vt:lpstr>
      <vt:lpstr>Corbel</vt:lpstr>
      <vt:lpstr>Rockwell</vt:lpstr>
      <vt:lpstr>Times New Roman</vt:lpstr>
      <vt:lpstr>Damask</vt:lpstr>
      <vt:lpstr>Ground Truthing of Cariboo Consolidated Roads</vt:lpstr>
      <vt:lpstr>Cariboo Consolidated  Roads Project Goal </vt:lpstr>
      <vt:lpstr>Multi-Phased, Multi-Year Approach</vt:lpstr>
      <vt:lpstr>Desktop Exercise Progress* by the numbers </vt:lpstr>
      <vt:lpstr>Ground Truthing Phase</vt:lpstr>
      <vt:lpstr>Field Maps the APP</vt:lpstr>
      <vt:lpstr>Getting to know the App</vt:lpstr>
      <vt:lpstr>Offline Areas  &amp; Sync</vt:lpstr>
      <vt:lpstr>Updating Data </vt:lpstr>
      <vt:lpstr>Avoiding Pitfalls</vt:lpstr>
      <vt:lpstr>Thanks for Helping  gather data for the CCR!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Ground Truthing of Cariboo Consolidated Roads</dc:title>
  <dc:creator>Mahood, Carole FOR:EX</dc:creator>
  <cp:lastModifiedBy>Richards, Steve D FLNR:EX</cp:lastModifiedBy>
  <cp:revision>16</cp:revision>
  <dcterms:created xsi:type="dcterms:W3CDTF">2023-04-17T15:02:01Z</dcterms:created>
  <dcterms:modified xsi:type="dcterms:W3CDTF">2023-05-16T16:50:13Z</dcterms:modified>
</cp:coreProperties>
</file>